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6" r:id="rId6"/>
    <p:sldId id="263" r:id="rId7"/>
    <p:sldId id="270" r:id="rId8"/>
    <p:sldId id="269" r:id="rId9"/>
    <p:sldId id="271" r:id="rId10"/>
    <p:sldId id="272" r:id="rId11"/>
    <p:sldId id="275" r:id="rId12"/>
    <p:sldId id="276" r:id="rId13"/>
    <p:sldId id="274" r:id="rId14"/>
    <p:sldId id="399" r:id="rId15"/>
    <p:sldId id="277" r:id="rId16"/>
    <p:sldId id="280" r:id="rId17"/>
    <p:sldId id="281" r:id="rId18"/>
    <p:sldId id="282" r:id="rId19"/>
    <p:sldId id="283" r:id="rId20"/>
    <p:sldId id="393" r:id="rId21"/>
    <p:sldId id="396" r:id="rId22"/>
    <p:sldId id="395" r:id="rId23"/>
    <p:sldId id="397" r:id="rId24"/>
    <p:sldId id="398" r:id="rId25"/>
  </p:sldIdLst>
  <p:sldSz cx="12192000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FFFFFF"/>
    <a:srgbClr val="945200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30742-DB1B-4D8A-AE93-3D3649F1E9E6}" v="63" dt="2021-06-07T02:38:29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71" d="100"/>
          <a:sy n="71" d="100"/>
        </p:scale>
        <p:origin x="1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" userId="8922b030-d8cb-48a8-ab84-5546c91db896" providerId="ADAL" clId="{93C30742-DB1B-4D8A-AE93-3D3649F1E9E6}"/>
    <pc:docChg chg="undo custSel delSld modSld">
      <pc:chgData name="John" userId="8922b030-d8cb-48a8-ab84-5546c91db896" providerId="ADAL" clId="{93C30742-DB1B-4D8A-AE93-3D3649F1E9E6}" dt="2021-06-07T02:39:05.644" v="1701" actId="1076"/>
      <pc:docMkLst>
        <pc:docMk/>
      </pc:docMkLst>
      <pc:sldChg chg="addSp delSp modSp mod modTransition">
        <pc:chgData name="John" userId="8922b030-d8cb-48a8-ab84-5546c91db896" providerId="ADAL" clId="{93C30742-DB1B-4D8A-AE93-3D3649F1E9E6}" dt="2021-06-07T02:39:05.644" v="1701" actId="1076"/>
        <pc:sldMkLst>
          <pc:docMk/>
          <pc:sldMk cId="262149054" sldId="256"/>
        </pc:sldMkLst>
        <pc:spChg chg="del">
          <ac:chgData name="John" userId="8922b030-d8cb-48a8-ab84-5546c91db896" providerId="ADAL" clId="{93C30742-DB1B-4D8A-AE93-3D3649F1E9E6}" dt="2021-06-07T02:17:33.123" v="11" actId="21"/>
          <ac:spMkLst>
            <pc:docMk/>
            <pc:sldMk cId="262149054" sldId="256"/>
            <ac:spMk id="24" creationId="{D8EBFEE5-D3F8-4FAD-9868-3652B68EFFF9}"/>
          </ac:spMkLst>
        </pc:spChg>
        <pc:spChg chg="add del mod">
          <ac:chgData name="John" userId="8922b030-d8cb-48a8-ab84-5546c91db896" providerId="ADAL" clId="{93C30742-DB1B-4D8A-AE93-3D3649F1E9E6}" dt="2021-06-07T02:22:12.993" v="435" actId="478"/>
          <ac:spMkLst>
            <pc:docMk/>
            <pc:sldMk cId="262149054" sldId="256"/>
            <ac:spMk id="25" creationId="{6C2FE88C-E54E-4399-B0FC-5BF1B21084BE}"/>
          </ac:spMkLst>
        </pc:spChg>
        <pc:spChg chg="add mod">
          <ac:chgData name="John" userId="8922b030-d8cb-48a8-ab84-5546c91db896" providerId="ADAL" clId="{93C30742-DB1B-4D8A-AE93-3D3649F1E9E6}" dt="2021-06-07T02:24:02.175" v="495" actId="20577"/>
          <ac:spMkLst>
            <pc:docMk/>
            <pc:sldMk cId="262149054" sldId="256"/>
            <ac:spMk id="26" creationId="{0972F0A7-D5FE-485E-97B7-8FC9DF8C035E}"/>
          </ac:spMkLst>
        </pc:spChg>
        <pc:spChg chg="add mod">
          <ac:chgData name="John" userId="8922b030-d8cb-48a8-ab84-5546c91db896" providerId="ADAL" clId="{93C30742-DB1B-4D8A-AE93-3D3649F1E9E6}" dt="2021-06-07T02:39:05.644" v="1701" actId="1076"/>
          <ac:spMkLst>
            <pc:docMk/>
            <pc:sldMk cId="262149054" sldId="256"/>
            <ac:spMk id="30" creationId="{F32A74F5-8152-44D5-A61E-C936AFBAC7CF}"/>
          </ac:spMkLst>
        </pc:spChg>
        <pc:spChg chg="mod">
          <ac:chgData name="John" userId="8922b030-d8cb-48a8-ab84-5546c91db896" providerId="ADAL" clId="{93C30742-DB1B-4D8A-AE93-3D3649F1E9E6}" dt="2021-06-07T02:17:50.267" v="16" actId="1076"/>
          <ac:spMkLst>
            <pc:docMk/>
            <pc:sldMk cId="262149054" sldId="256"/>
            <ac:spMk id="47" creationId="{3E5226AF-584C-5946-998F-D3D8FEE73B60}"/>
          </ac:spMkLst>
        </pc:spChg>
        <pc:spChg chg="mod">
          <ac:chgData name="John" userId="8922b030-d8cb-48a8-ab84-5546c91db896" providerId="ADAL" clId="{93C30742-DB1B-4D8A-AE93-3D3649F1E9E6}" dt="2021-06-07T02:17:50.267" v="16" actId="1076"/>
          <ac:spMkLst>
            <pc:docMk/>
            <pc:sldMk cId="262149054" sldId="256"/>
            <ac:spMk id="62" creationId="{E4153AB4-2546-4541-A16C-81A73FD683CC}"/>
          </ac:spMkLst>
        </pc:spChg>
        <pc:grpChg chg="mod">
          <ac:chgData name="John" userId="8922b030-d8cb-48a8-ab84-5546c91db896" providerId="ADAL" clId="{93C30742-DB1B-4D8A-AE93-3D3649F1E9E6}" dt="2021-06-07T02:17:50.267" v="16" actId="1076"/>
          <ac:grpSpMkLst>
            <pc:docMk/>
            <pc:sldMk cId="262149054" sldId="256"/>
            <ac:grpSpMk id="27" creationId="{A59144D7-D771-334A-BB80-E76628E75FD2}"/>
          </ac:grpSpMkLst>
        </pc:grpChg>
        <pc:picChg chg="mod">
          <ac:chgData name="John" userId="8922b030-d8cb-48a8-ab84-5546c91db896" providerId="ADAL" clId="{93C30742-DB1B-4D8A-AE93-3D3649F1E9E6}" dt="2021-06-07T02:17:50.267" v="16" actId="1076"/>
          <ac:picMkLst>
            <pc:docMk/>
            <pc:sldMk cId="262149054" sldId="256"/>
            <ac:picMk id="5" creationId="{DC3E3DFE-7749-AF46-9F3E-62FAC4FABE17}"/>
          </ac:picMkLst>
        </pc:picChg>
      </pc:sldChg>
      <pc:sldChg chg="addSp delSp modSp mod modTransition">
        <pc:chgData name="John" userId="8922b030-d8cb-48a8-ab84-5546c91db896" providerId="ADAL" clId="{93C30742-DB1B-4D8A-AE93-3D3649F1E9E6}" dt="2021-06-07T02:35:35.564" v="1557"/>
        <pc:sldMkLst>
          <pc:docMk/>
          <pc:sldMk cId="1719855395" sldId="257"/>
        </pc:sldMkLst>
        <pc:spChg chg="mod">
          <ac:chgData name="John" userId="8922b030-d8cb-48a8-ab84-5546c91db896" providerId="ADAL" clId="{93C30742-DB1B-4D8A-AE93-3D3649F1E9E6}" dt="2021-06-07T02:18:05.095" v="18" actId="1076"/>
          <ac:spMkLst>
            <pc:docMk/>
            <pc:sldMk cId="1719855395" sldId="257"/>
            <ac:spMk id="4" creationId="{DE8238E7-3003-4340-B67F-CA1B9F959A9C}"/>
          </ac:spMkLst>
        </pc:spChg>
        <pc:spChg chg="del">
          <ac:chgData name="John" userId="8922b030-d8cb-48a8-ab84-5546c91db896" providerId="ADAL" clId="{93C30742-DB1B-4D8A-AE93-3D3649F1E9E6}" dt="2021-06-07T02:17:57.991" v="17" actId="478"/>
          <ac:spMkLst>
            <pc:docMk/>
            <pc:sldMk cId="1719855395" sldId="257"/>
            <ac:spMk id="24" creationId="{4EC5E1B9-3625-4051-84A5-966DA5B23000}"/>
          </ac:spMkLst>
        </pc:spChg>
        <pc:spChg chg="add del mod">
          <ac:chgData name="John" userId="8922b030-d8cb-48a8-ab84-5546c91db896" providerId="ADAL" clId="{93C30742-DB1B-4D8A-AE93-3D3649F1E9E6}" dt="2021-06-07T02:22:23.008" v="437" actId="478"/>
          <ac:spMkLst>
            <pc:docMk/>
            <pc:sldMk cId="1719855395" sldId="257"/>
            <ac:spMk id="25" creationId="{5E3EA41F-8031-4B3D-A481-7E901F41B44F}"/>
          </ac:spMkLst>
        </pc:spChg>
        <pc:spChg chg="add mod">
          <ac:chgData name="John" userId="8922b030-d8cb-48a8-ab84-5546c91db896" providerId="ADAL" clId="{93C30742-DB1B-4D8A-AE93-3D3649F1E9E6}" dt="2021-06-07T02:24:16.764" v="496"/>
          <ac:spMkLst>
            <pc:docMk/>
            <pc:sldMk cId="1719855395" sldId="257"/>
            <ac:spMk id="26" creationId="{AE31C395-40FA-4A4A-88CB-9206B8DEB1A3}"/>
          </ac:spMkLst>
        </pc:spChg>
        <pc:grpChg chg="mod">
          <ac:chgData name="John" userId="8922b030-d8cb-48a8-ab84-5546c91db896" providerId="ADAL" clId="{93C30742-DB1B-4D8A-AE93-3D3649F1E9E6}" dt="2021-06-07T02:18:05.095" v="18" actId="1076"/>
          <ac:grpSpMkLst>
            <pc:docMk/>
            <pc:sldMk cId="1719855395" sldId="257"/>
            <ac:grpSpMk id="22" creationId="{1FDEB203-7C9E-F246-A4DC-AB2C9F4C26B3}"/>
          </ac:grpSpMkLst>
        </pc:grpChg>
        <pc:picChg chg="mod">
          <ac:chgData name="John" userId="8922b030-d8cb-48a8-ab84-5546c91db896" providerId="ADAL" clId="{93C30742-DB1B-4D8A-AE93-3D3649F1E9E6}" dt="2021-06-07T02:18:05.095" v="18" actId="1076"/>
          <ac:picMkLst>
            <pc:docMk/>
            <pc:sldMk cId="1719855395" sldId="257"/>
            <ac:picMk id="5" creationId="{DC3E3DFE-7749-AF46-9F3E-62FAC4FABE17}"/>
          </ac:picMkLst>
        </pc:picChg>
      </pc:sldChg>
      <pc:sldChg chg="addSp delSp modSp mod">
        <pc:chgData name="John" userId="8922b030-d8cb-48a8-ab84-5546c91db896" providerId="ADAL" clId="{93C30742-DB1B-4D8A-AE93-3D3649F1E9E6}" dt="2021-06-07T02:24:19.452" v="497"/>
        <pc:sldMkLst>
          <pc:docMk/>
          <pc:sldMk cId="3388745711" sldId="258"/>
        </pc:sldMkLst>
        <pc:spChg chg="mod">
          <ac:chgData name="John" userId="8922b030-d8cb-48a8-ab84-5546c91db896" providerId="ADAL" clId="{93C30742-DB1B-4D8A-AE93-3D3649F1E9E6}" dt="2021-06-07T02:18:29.450" v="26" actId="1035"/>
          <ac:spMkLst>
            <pc:docMk/>
            <pc:sldMk cId="3388745711" sldId="258"/>
            <ac:spMk id="23" creationId="{DE30BC34-A0EB-0642-805E-BDA7D295923A}"/>
          </ac:spMkLst>
        </pc:spChg>
        <pc:spChg chg="mod">
          <ac:chgData name="John" userId="8922b030-d8cb-48a8-ab84-5546c91db896" providerId="ADAL" clId="{93C30742-DB1B-4D8A-AE93-3D3649F1E9E6}" dt="2021-06-07T02:18:15.856" v="21" actId="1076"/>
          <ac:spMkLst>
            <pc:docMk/>
            <pc:sldMk cId="3388745711" sldId="258"/>
            <ac:spMk id="25" creationId="{661A76A0-7981-6543-AC06-E7CD68257BED}"/>
          </ac:spMkLst>
        </pc:spChg>
        <pc:spChg chg="add del mod">
          <ac:chgData name="John" userId="8922b030-d8cb-48a8-ab84-5546c91db896" providerId="ADAL" clId="{93C30742-DB1B-4D8A-AE93-3D3649F1E9E6}" dt="2021-06-07T02:18:11.363" v="20" actId="478"/>
          <ac:spMkLst>
            <pc:docMk/>
            <pc:sldMk cId="3388745711" sldId="258"/>
            <ac:spMk id="26" creationId="{86F127D8-31F3-491E-8D19-8E022E594339}"/>
          </ac:spMkLst>
        </pc:spChg>
        <pc:spChg chg="add del mod">
          <ac:chgData name="John" userId="8922b030-d8cb-48a8-ab84-5546c91db896" providerId="ADAL" clId="{93C30742-DB1B-4D8A-AE93-3D3649F1E9E6}" dt="2021-06-07T02:22:10.966" v="433" actId="478"/>
          <ac:spMkLst>
            <pc:docMk/>
            <pc:sldMk cId="3388745711" sldId="258"/>
            <ac:spMk id="44" creationId="{B6E80A1B-8F6F-4696-A888-4BA3D5506DC2}"/>
          </ac:spMkLst>
        </pc:spChg>
        <pc:spChg chg="add mod">
          <ac:chgData name="John" userId="8922b030-d8cb-48a8-ab84-5546c91db896" providerId="ADAL" clId="{93C30742-DB1B-4D8A-AE93-3D3649F1E9E6}" dt="2021-06-07T02:24:19.452" v="497"/>
          <ac:spMkLst>
            <pc:docMk/>
            <pc:sldMk cId="3388745711" sldId="258"/>
            <ac:spMk id="45" creationId="{3A965B5F-077C-4B71-95A1-B137958B397B}"/>
          </ac:spMkLst>
        </pc:spChg>
        <pc:grpChg chg="del mod">
          <ac:chgData name="John" userId="8922b030-d8cb-48a8-ab84-5546c91db896" providerId="ADAL" clId="{93C30742-DB1B-4D8A-AE93-3D3649F1E9E6}" dt="2021-06-07T02:17:07.086" v="7" actId="478"/>
          <ac:grpSpMkLst>
            <pc:docMk/>
            <pc:sldMk cId="3388745711" sldId="258"/>
            <ac:grpSpMk id="22" creationId="{1FDEB203-7C9E-F246-A4DC-AB2C9F4C26B3}"/>
          </ac:grpSpMkLst>
        </pc:grpChg>
        <pc:grpChg chg="add mod">
          <ac:chgData name="John" userId="8922b030-d8cb-48a8-ab84-5546c91db896" providerId="ADAL" clId="{93C30742-DB1B-4D8A-AE93-3D3649F1E9E6}" dt="2021-06-07T02:18:29.450" v="26" actId="1035"/>
          <ac:grpSpMkLst>
            <pc:docMk/>
            <pc:sldMk cId="3388745711" sldId="258"/>
            <ac:grpSpMk id="27" creationId="{E7486097-B990-4751-B04B-235429ADE72C}"/>
          </ac:grpSpMkLst>
        </pc:grpChg>
        <pc:picChg chg="mod">
          <ac:chgData name="John" userId="8922b030-d8cb-48a8-ab84-5546c91db896" providerId="ADAL" clId="{93C30742-DB1B-4D8A-AE93-3D3649F1E9E6}" dt="2021-06-07T02:18:15.856" v="21" actId="1076"/>
          <ac:picMkLst>
            <pc:docMk/>
            <pc:sldMk cId="3388745711" sldId="258"/>
            <ac:picMk id="24" creationId="{205117FB-D604-3E49-854F-2FEA049AC771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28" creationId="{CC149B4A-28CD-4FC2-A281-AE1A0A0E15BE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29" creationId="{6DB3D8B4-6EE5-4F98-8AD9-6D8E159BE2C0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0" creationId="{0060DA3C-D420-4CA0-8E7B-C46C3D0045CC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1" creationId="{EBFF20A2-80FB-4CB6-BDA4-AFBECB6F4F90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2" creationId="{E14CECAE-F5E3-4B41-A5DA-9F79D8AEABD0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3" creationId="{D727866B-E601-424E-B397-97B40333F405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4" creationId="{614ACAC6-9BD9-48D4-A3D5-E77C2254977D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5" creationId="{A2159E5E-3E50-425A-87F9-645705207853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6" creationId="{95918668-6D52-4BDE-84CB-090A939AB3C1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7" creationId="{6DE19A0E-E3C0-42B3-869D-325D0ACC2E17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8" creationId="{878A232B-D239-4952-9D6F-68F8E864C903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39" creationId="{3BBD92E5-0CA5-4B54-BA05-9DCB9CAB45D7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40" creationId="{98AEB977-6381-4D13-BD0F-1E872E992B95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41" creationId="{B14D4FFD-16D0-4748-B82E-CAC4EEFC5354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42" creationId="{94A0252B-8275-4CC2-8179-565EA295210E}"/>
          </ac:picMkLst>
        </pc:picChg>
        <pc:picChg chg="mod">
          <ac:chgData name="John" userId="8922b030-d8cb-48a8-ab84-5546c91db896" providerId="ADAL" clId="{93C30742-DB1B-4D8A-AE93-3D3649F1E9E6}" dt="2021-06-07T02:17:07.499" v="8"/>
          <ac:picMkLst>
            <pc:docMk/>
            <pc:sldMk cId="3388745711" sldId="258"/>
            <ac:picMk id="43" creationId="{D0A8ED29-E239-408E-A5C6-9109FED3A984}"/>
          </ac:picMkLst>
        </pc:picChg>
      </pc:sldChg>
      <pc:sldChg chg="addSp delSp modSp mod">
        <pc:chgData name="John" userId="8922b030-d8cb-48a8-ab84-5546c91db896" providerId="ADAL" clId="{93C30742-DB1B-4D8A-AE93-3D3649F1E9E6}" dt="2021-06-07T02:24:35.452" v="538" actId="20577"/>
        <pc:sldMkLst>
          <pc:docMk/>
          <pc:sldMk cId="1425376795" sldId="260"/>
        </pc:sldMkLst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4" creationId="{1E1C299E-439D-D849-878C-FF3B84D5D5E0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5" creationId="{EA9499DD-A5A1-0645-AB55-4229BC568343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6" creationId="{B089ED67-0FB4-EB43-A5BF-B8C929118AD2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7" creationId="{FEF61CCC-8D3F-F547-A238-57173706FF15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8" creationId="{88E2AAA5-F1E2-3742-8CE5-579B37CEF84D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9" creationId="{8C4149D0-72CA-4145-B147-FECACCAA697C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0" creationId="{CB78D0A5-1385-314B-BB1E-28361292F2EF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1" creationId="{8684B9BB-F178-C946-9406-C2B0210CB5B2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2" creationId="{82A82EA9-B3B7-0F49-8A9A-A0B8D4BB95EA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3" creationId="{69F67942-9DC0-AA40-BEA2-C917EEF6ECBA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4" creationId="{BFD82A1F-5518-B444-BFFA-32237876EF83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5" creationId="{E1EACDEB-955F-E744-B37D-5EE5008FFD1C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6" creationId="{A2D320CB-7A31-0F47-9853-658A58AD2558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7" creationId="{20C37B11-1383-C247-B5FE-A7D17302FF1D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8" creationId="{B0093CB6-75D0-684E-9FB5-D30720D87B09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19" creationId="{5C2EBCB8-A913-194D-A572-A4B5D82C10F0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0" creationId="{96AE151A-1FB9-2041-A9C0-694F3F7B91B9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1" creationId="{E76844E6-9B62-854E-8D1A-C51BC2959F0F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2" creationId="{7E9F1346-6B81-0C49-ACC7-B627BA613D48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3" creationId="{E17A5055-0D32-364E-84FA-2C24B123800F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4" creationId="{BB257248-2421-334A-9B6E-3130CA527AB2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5" creationId="{F17A3DE9-C7AC-8B47-B1DC-3D4D6DA2BAF8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6" creationId="{838A936E-22F4-4743-9B9E-6A4775988DDD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7" creationId="{B5ADF831-5503-754D-8BFE-E1A616066863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8" creationId="{77F6464B-DD69-1643-AE89-6F4939B6E5DD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29" creationId="{2D09582D-F39F-1848-B631-9646409D4573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0" creationId="{EAF96EDA-FD54-F449-B143-EE743B269FD4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1" creationId="{1C71DEE1-E25A-9040-8DF8-545A5F7C628C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2" creationId="{6434E7FC-C64B-A148-A144-9B8EF7D0B2ED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3" creationId="{2CEBEE41-D4A4-AE45-9AD4-9C234B52EBE2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4" creationId="{A0398D09-07B6-7A44-ABC6-C29DB304C6C6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5" creationId="{6DD3055C-06B6-4544-90CB-39C72B0559E7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6" creationId="{850C4332-6FEA-D046-BCFC-E439B0945889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7" creationId="{2936213D-D96F-4D4F-9CE5-E898928DDC52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8" creationId="{54F0A2ED-3E07-2542-A3B7-7C2F55B4798A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39" creationId="{18F8D1AD-1D38-E244-AE70-81A0619B32C5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40" creationId="{E9020A96-DB22-2A4B-8115-FE0356C28010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41" creationId="{B222BE6C-F87E-7843-A694-E200EE286D8D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42" creationId="{7127E105-CFEE-6146-86A0-33532C96433A}"/>
          </ac:spMkLst>
        </pc:spChg>
        <pc:spChg chg="mod">
          <ac:chgData name="John" userId="8922b030-d8cb-48a8-ab84-5546c91db896" providerId="ADAL" clId="{93C30742-DB1B-4D8A-AE93-3D3649F1E9E6}" dt="2021-06-07T02:22:06.349" v="431" actId="1036"/>
          <ac:spMkLst>
            <pc:docMk/>
            <pc:sldMk cId="1425376795" sldId="260"/>
            <ac:spMk id="43" creationId="{B7AD048B-F026-854B-A54F-B99F2756BD55}"/>
          </ac:spMkLst>
        </pc:spChg>
        <pc:spChg chg="add del mod">
          <ac:chgData name="John" userId="8922b030-d8cb-48a8-ab84-5546c91db896" providerId="ADAL" clId="{93C30742-DB1B-4D8A-AE93-3D3649F1E9E6}" dt="2021-06-07T02:18:36.956" v="27" actId="478"/>
          <ac:spMkLst>
            <pc:docMk/>
            <pc:sldMk cId="1425376795" sldId="260"/>
            <ac:spMk id="44" creationId="{081CBF04-13CC-4E4B-9CB8-01D1B02A543C}"/>
          </ac:spMkLst>
        </pc:spChg>
        <pc:spChg chg="add del mod">
          <ac:chgData name="John" userId="8922b030-d8cb-48a8-ab84-5546c91db896" providerId="ADAL" clId="{93C30742-DB1B-4D8A-AE93-3D3649F1E9E6}" dt="2021-06-07T02:22:01.605" v="411" actId="478"/>
          <ac:spMkLst>
            <pc:docMk/>
            <pc:sldMk cId="1425376795" sldId="260"/>
            <ac:spMk id="45" creationId="{9587477C-1BAD-406F-87B5-CD9C806CA10A}"/>
          </ac:spMkLst>
        </pc:spChg>
        <pc:spChg chg="add mod">
          <ac:chgData name="John" userId="8922b030-d8cb-48a8-ab84-5546c91db896" providerId="ADAL" clId="{93C30742-DB1B-4D8A-AE93-3D3649F1E9E6}" dt="2021-06-07T02:24:35.452" v="538" actId="20577"/>
          <ac:spMkLst>
            <pc:docMk/>
            <pc:sldMk cId="1425376795" sldId="260"/>
            <ac:spMk id="46" creationId="{81D529F2-03B6-48AF-8765-C2D0CFD20BB3}"/>
          </ac:spMkLst>
        </pc:spChg>
      </pc:sldChg>
      <pc:sldChg chg="addSp modSp mod">
        <pc:chgData name="John" userId="8922b030-d8cb-48a8-ab84-5546c91db896" providerId="ADAL" clId="{93C30742-DB1B-4D8A-AE93-3D3649F1E9E6}" dt="2021-06-07T02:26:03.278" v="705" actId="20577"/>
        <pc:sldMkLst>
          <pc:docMk/>
          <pc:sldMk cId="3516154393" sldId="263"/>
        </pc:sldMkLst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5" creationId="{25B3F494-E4AB-DD4C-85CE-E8425F2B64B3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19" creationId="{CD0B50D4-58B7-9D43-8878-F918ABD41423}"/>
          </ac:spMkLst>
        </pc:spChg>
        <pc:spChg chg="add mod">
          <ac:chgData name="John" userId="8922b030-d8cb-48a8-ab84-5546c91db896" providerId="ADAL" clId="{93C30742-DB1B-4D8A-AE93-3D3649F1E9E6}" dt="2021-06-07T02:26:03.278" v="705" actId="20577"/>
          <ac:spMkLst>
            <pc:docMk/>
            <pc:sldMk cId="3516154393" sldId="263"/>
            <ac:spMk id="20" creationId="{E2134C25-6D1F-4A34-9894-8C40509D2D71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41" creationId="{F3A49CE3-74CC-E047-9DC4-95A6D5096753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42" creationId="{2D12CB09-3980-E941-9C75-1B0427AEC3E3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44" creationId="{ABD09CFA-8E10-3344-8690-9C840AE63303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45" creationId="{B9C50D69-4C80-4848-B0D8-7D62C4EDA1AC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46" creationId="{69EA96C9-DF20-2246-9D59-2B8A51D40B79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47" creationId="{A804B622-7B81-1F4C-9E8C-197EDA567E8C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48" creationId="{B9A9AA21-C12D-3741-B9D3-AFF788BD5431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49" creationId="{37606CFD-A0D3-4941-BEEB-818E467BB24A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50" creationId="{15D10517-BA86-D74B-9EC0-69421D10A5E6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51" creationId="{FC5AB990-4A79-8B48-A3B8-14451AD93409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52" creationId="{C71D2F37-41A5-0D4C-AFB7-EA0604A5B40C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53" creationId="{3050BE35-708A-C245-98B4-F0427678F703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64" creationId="{24A4D277-4A8D-8243-B8FC-28AB1D84DF01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65" creationId="{8D502C53-827D-FD4E-9A98-892DDA76EC83}"/>
          </ac:spMkLst>
        </pc:spChg>
        <pc:spChg chg="mod">
          <ac:chgData name="John" userId="8922b030-d8cb-48a8-ab84-5546c91db896" providerId="ADAL" clId="{93C30742-DB1B-4D8A-AE93-3D3649F1E9E6}" dt="2021-06-07T02:21:55.450" v="407" actId="1036"/>
          <ac:spMkLst>
            <pc:docMk/>
            <pc:sldMk cId="3516154393" sldId="263"/>
            <ac:spMk id="67" creationId="{C2045DC5-053F-4147-AFAF-DF7448814C36}"/>
          </ac:spMkLst>
        </pc:spChg>
      </pc:sldChg>
      <pc:sldChg chg="addSp delSp modSp mod">
        <pc:chgData name="John" userId="8922b030-d8cb-48a8-ab84-5546c91db896" providerId="ADAL" clId="{93C30742-DB1B-4D8A-AE93-3D3649F1E9E6}" dt="2021-06-07T02:25:08.946" v="631" actId="20577"/>
        <pc:sldMkLst>
          <pc:docMk/>
          <pc:sldMk cId="464622624" sldId="266"/>
        </pc:sldMkLst>
        <pc:spChg chg="add del mod">
          <ac:chgData name="John" userId="8922b030-d8cb-48a8-ab84-5546c91db896" providerId="ADAL" clId="{93C30742-DB1B-4D8A-AE93-3D3649F1E9E6}" dt="2021-06-07T02:18:39.933" v="29" actId="478"/>
          <ac:spMkLst>
            <pc:docMk/>
            <pc:sldMk cId="464622624" sldId="266"/>
            <ac:spMk id="9" creationId="{8CA56383-F508-4E89-8E1D-B5CA5821EA81}"/>
          </ac:spMkLst>
        </pc:spChg>
        <pc:spChg chg="add del mod">
          <ac:chgData name="John" userId="8922b030-d8cb-48a8-ab84-5546c91db896" providerId="ADAL" clId="{93C30742-DB1B-4D8A-AE93-3D3649F1E9E6}" dt="2021-06-07T02:21:59.114" v="409" actId="478"/>
          <ac:spMkLst>
            <pc:docMk/>
            <pc:sldMk cId="464622624" sldId="266"/>
            <ac:spMk id="10" creationId="{9292BE41-010E-4178-91B1-2DD9792F4B1E}"/>
          </ac:spMkLst>
        </pc:spChg>
        <pc:spChg chg="add mod">
          <ac:chgData name="John" userId="8922b030-d8cb-48a8-ab84-5546c91db896" providerId="ADAL" clId="{93C30742-DB1B-4D8A-AE93-3D3649F1E9E6}" dt="2021-06-07T02:25:08.946" v="631" actId="20577"/>
          <ac:spMkLst>
            <pc:docMk/>
            <pc:sldMk cId="464622624" sldId="266"/>
            <ac:spMk id="11" creationId="{F977DA7F-0785-4216-A546-1C29AFFDF69F}"/>
          </ac:spMkLst>
        </pc:spChg>
      </pc:sldChg>
      <pc:sldChg chg="addSp modSp mod modTransition">
        <pc:chgData name="John" userId="8922b030-d8cb-48a8-ab84-5546c91db896" providerId="ADAL" clId="{93C30742-DB1B-4D8A-AE93-3D3649F1E9E6}" dt="2021-06-07T02:36:18.254" v="1559"/>
        <pc:sldMkLst>
          <pc:docMk/>
          <pc:sldMk cId="4147986433" sldId="269"/>
        </pc:sldMkLst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19" creationId="{6128BC46-787C-3D4E-AFEA-E0B554F73F9F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20" creationId="{54FB1668-D354-AA48-9F9E-8195EAAF6819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21" creationId="{427F8C0C-A305-2E4D-8528-2C282EB0AD9B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22" creationId="{F0C2BFB6-D8DF-3A48-98B9-09662540BB69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23" creationId="{67B95D8A-F4A2-2A40-B19A-1A3A97EF0587}"/>
          </ac:spMkLst>
        </pc:spChg>
        <pc:spChg chg="add mod">
          <ac:chgData name="John" userId="8922b030-d8cb-48a8-ab84-5546c91db896" providerId="ADAL" clId="{93C30742-DB1B-4D8A-AE93-3D3649F1E9E6}" dt="2021-06-07T02:26:22.074" v="724" actId="20577"/>
          <ac:spMkLst>
            <pc:docMk/>
            <pc:sldMk cId="4147986433" sldId="269"/>
            <ac:spMk id="24" creationId="{435249BF-4853-403D-B302-DAB554ACD5AC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26" creationId="{8E284267-CFC8-DD40-9F4A-F711F3D81BAB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30" creationId="{3C96E50B-2F24-7943-AB36-B6B0ED0C65A5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31" creationId="{1389A972-ED9B-6B49-AF60-0EA5E53E5A19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32" creationId="{B5B616BB-AE9D-2E4B-8556-B6CDD32D4FAD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33" creationId="{EB4FC906-2861-7F41-A50B-067DE9DF9DE3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34" creationId="{4031E2BD-7ABF-4544-B4C4-45DF42345720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21:38.271" v="365" actId="1036"/>
          <ac:spMkLst>
            <pc:docMk/>
            <pc:sldMk cId="4147986433" sldId="269"/>
            <ac:spMk id="81" creationId="{E08B9FFC-F75C-4544-990D-71989998509C}"/>
          </ac:spMkLst>
        </pc:spChg>
      </pc:sldChg>
      <pc:sldChg chg="addSp delSp modSp mod">
        <pc:chgData name="John" userId="8922b030-d8cb-48a8-ab84-5546c91db896" providerId="ADAL" clId="{93C30742-DB1B-4D8A-AE93-3D3649F1E9E6}" dt="2021-06-07T02:26:07.587" v="707"/>
        <pc:sldMkLst>
          <pc:docMk/>
          <pc:sldMk cId="1557135519" sldId="270"/>
        </pc:sldMkLst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19" creationId="{86254291-BD0D-C248-BD97-48758A296BD2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20" creationId="{2BE9450F-06E3-3B45-9614-1A8DBDC5F33A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21" creationId="{98A76036-34E3-864E-A53F-3484C02E9C0E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22" creationId="{6D853F40-BF87-124F-A3EF-FFE3B5290730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23" creationId="{D0131206-7A82-CC45-8B2F-337337800E0D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24" creationId="{DBA17333-8B24-4743-9B7D-1F8D024B956F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25" creationId="{C11035C6-88AB-374E-BAD2-3CC53BE3C011}"/>
          </ac:spMkLst>
        </pc:spChg>
        <pc:spChg chg="add del mod">
          <ac:chgData name="John" userId="8922b030-d8cb-48a8-ab84-5546c91db896" providerId="ADAL" clId="{93C30742-DB1B-4D8A-AE93-3D3649F1E9E6}" dt="2021-06-07T02:26:07.233" v="706" actId="478"/>
          <ac:spMkLst>
            <pc:docMk/>
            <pc:sldMk cId="1557135519" sldId="270"/>
            <ac:spMk id="26" creationId="{E0DC6427-035C-4D0D-95D9-56EDE6626194}"/>
          </ac:spMkLst>
        </pc:spChg>
        <pc:spChg chg="add mod">
          <ac:chgData name="John" userId="8922b030-d8cb-48a8-ab84-5546c91db896" providerId="ADAL" clId="{93C30742-DB1B-4D8A-AE93-3D3649F1E9E6}" dt="2021-06-07T02:26:07.587" v="707"/>
          <ac:spMkLst>
            <pc:docMk/>
            <pc:sldMk cId="1557135519" sldId="270"/>
            <ac:spMk id="27" creationId="{179BF302-B987-44F3-8AF3-E443792F9C3E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30" creationId="{3C96E50B-2F24-7943-AB36-B6B0ED0C65A5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31" creationId="{1389A972-ED9B-6B49-AF60-0EA5E53E5A19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32" creationId="{B5B616BB-AE9D-2E4B-8556-B6CDD32D4FAD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33" creationId="{EB4FC906-2861-7F41-A50B-067DE9DF9DE3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34" creationId="{4031E2BD-7ABF-4544-B4C4-45DF42345720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21:46.119" v="386" actId="1036"/>
          <ac:spMkLst>
            <pc:docMk/>
            <pc:sldMk cId="1557135519" sldId="270"/>
            <ac:spMk id="81" creationId="{E08B9FFC-F75C-4544-990D-71989998509C}"/>
          </ac:spMkLst>
        </pc:spChg>
      </pc:sldChg>
      <pc:sldChg chg="addSp modSp mod modTransition">
        <pc:chgData name="John" userId="8922b030-d8cb-48a8-ab84-5546c91db896" providerId="ADAL" clId="{93C30742-DB1B-4D8A-AE93-3D3649F1E9E6}" dt="2021-06-07T02:36:21.015" v="1561"/>
        <pc:sldMkLst>
          <pc:docMk/>
          <pc:sldMk cId="896615703" sldId="271"/>
        </pc:sldMkLst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19" creationId="{6128BC46-787C-3D4E-AFEA-E0B554F73F9F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20" creationId="{54FB1668-D354-AA48-9F9E-8195EAAF6819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21" creationId="{427F8C0C-A305-2E4D-8528-2C282EB0AD9B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22" creationId="{F0C2BFB6-D8DF-3A48-98B9-09662540BB69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23" creationId="{67B95D8A-F4A2-2A40-B19A-1A3A97EF0587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24" creationId="{590D4F2B-A92E-B048-AB19-88349E2E87CF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25" creationId="{70441AF8-1950-8345-BF0D-F22863477F37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26" creationId="{296137D6-636B-5045-9CAA-4DD4FA842F96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27" creationId="{7F359F09-1CE7-4841-B7D1-213C4D3C9623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29" creationId="{F9D5857E-2C97-4F4A-8A72-A802874C2EE5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0" creationId="{3C96E50B-2F24-7943-AB36-B6B0ED0C65A5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1" creationId="{1389A972-ED9B-6B49-AF60-0EA5E53E5A19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2" creationId="{B5B616BB-AE9D-2E4B-8556-B6CDD32D4FAD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3" creationId="{EB4FC906-2861-7F41-A50B-067DE9DF9DE3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4" creationId="{4031E2BD-7ABF-4544-B4C4-45DF42345720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5" creationId="{C3A48CA6-07C1-6F40-BC9B-9BD952BAB71D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6" creationId="{19908C7E-6A63-DA40-9DF3-2D2540A72D21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7" creationId="{04510BFD-FE9A-814B-B21C-1F6A4A16E5D1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8" creationId="{73C7BE6A-39C9-584A-A185-B11BAD4FB0A4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39" creationId="{B2972E8B-6E59-324D-A0DC-29D1A6C86447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40" creationId="{44818F18-12BA-1648-BC6F-B081E72511C0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41" creationId="{549BEB71-F1F9-B24B-86C6-F77408F9AED8}"/>
          </ac:spMkLst>
        </pc:spChg>
        <pc:spChg chg="add mod">
          <ac:chgData name="John" userId="8922b030-d8cb-48a8-ab84-5546c91db896" providerId="ADAL" clId="{93C30742-DB1B-4D8A-AE93-3D3649F1E9E6}" dt="2021-06-07T02:27:01.520" v="725"/>
          <ac:spMkLst>
            <pc:docMk/>
            <pc:sldMk cId="896615703" sldId="271"/>
            <ac:spMk id="42" creationId="{FE14885E-EC4C-45B6-949B-99C72970AA94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21:29.254" v="344" actId="1036"/>
          <ac:spMkLst>
            <pc:docMk/>
            <pc:sldMk cId="896615703" sldId="271"/>
            <ac:spMk id="81" creationId="{E08B9FFC-F75C-4544-990D-71989998509C}"/>
          </ac:spMkLst>
        </pc:spChg>
      </pc:sldChg>
      <pc:sldChg chg="addSp modSp mod modTransition">
        <pc:chgData name="John" userId="8922b030-d8cb-48a8-ab84-5546c91db896" providerId="ADAL" clId="{93C30742-DB1B-4D8A-AE93-3D3649F1E9E6}" dt="2021-06-07T02:36:24.025" v="1562"/>
        <pc:sldMkLst>
          <pc:docMk/>
          <pc:sldMk cId="4282206925" sldId="272"/>
        </pc:sldMkLst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19" creationId="{6128BC46-787C-3D4E-AFEA-E0B554F73F9F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20" creationId="{54FB1668-D354-AA48-9F9E-8195EAAF6819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21" creationId="{427F8C0C-A305-2E4D-8528-2C282EB0AD9B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22" creationId="{F0C2BFB6-D8DF-3A48-98B9-09662540BB69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23" creationId="{67B95D8A-F4A2-2A40-B19A-1A3A97EF0587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24" creationId="{590D4F2B-A92E-B048-AB19-88349E2E87CF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25" creationId="{70441AF8-1950-8345-BF0D-F22863477F37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26" creationId="{296137D6-636B-5045-9CAA-4DD4FA842F96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27" creationId="{7F359F09-1CE7-4841-B7D1-213C4D3C9623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0" creationId="{3C96E50B-2F24-7943-AB36-B6B0ED0C65A5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1" creationId="{1389A972-ED9B-6B49-AF60-0EA5E53E5A19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2" creationId="{B5B616BB-AE9D-2E4B-8556-B6CDD32D4FAD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3" creationId="{EB4FC906-2861-7F41-A50B-067DE9DF9DE3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4" creationId="{4031E2BD-7ABF-4544-B4C4-45DF42345720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5" creationId="{C3A48CA6-07C1-6F40-BC9B-9BD952BAB71D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6" creationId="{19908C7E-6A63-DA40-9DF3-2D2540A72D21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7" creationId="{04510BFD-FE9A-814B-B21C-1F6A4A16E5D1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8" creationId="{73C7BE6A-39C9-584A-A185-B11BAD4FB0A4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39" creationId="{B2972E8B-6E59-324D-A0DC-29D1A6C86447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40" creationId="{44818F18-12BA-1648-BC6F-B081E72511C0}"/>
          </ac:spMkLst>
        </pc:spChg>
        <pc:spChg chg="add mod">
          <ac:chgData name="John" userId="8922b030-d8cb-48a8-ab84-5546c91db896" providerId="ADAL" clId="{93C30742-DB1B-4D8A-AE93-3D3649F1E9E6}" dt="2021-06-07T02:27:07.969" v="728"/>
          <ac:spMkLst>
            <pc:docMk/>
            <pc:sldMk cId="4282206925" sldId="272"/>
            <ac:spMk id="41" creationId="{80AC2A1B-323A-418D-944A-6A772E5118EE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46" creationId="{33024CBF-3D51-FF4C-ADF5-A33903441634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47" creationId="{56106CF0-8BD2-754E-A491-04E4DE6A5FAE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21:21.460" v="323" actId="1036"/>
          <ac:spMkLst>
            <pc:docMk/>
            <pc:sldMk cId="4282206925" sldId="272"/>
            <ac:spMk id="81" creationId="{E08B9FFC-F75C-4544-990D-71989998509C}"/>
          </ac:spMkLst>
        </pc:spChg>
      </pc:sldChg>
      <pc:sldChg chg="addSp modSp mod">
        <pc:chgData name="John" userId="8922b030-d8cb-48a8-ab84-5546c91db896" providerId="ADAL" clId="{93C30742-DB1B-4D8A-AE93-3D3649F1E9E6}" dt="2021-06-07T02:28:28.622" v="858" actId="6549"/>
        <pc:sldMkLst>
          <pc:docMk/>
          <pc:sldMk cId="2087185274" sldId="274"/>
        </pc:sldMkLst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19" creationId="{5EEAAC44-DD1F-F94E-B04C-6F833C072BF8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20" creationId="{43C4E532-9515-2C4A-A6E6-2A482455EDBD}"/>
          </ac:spMkLst>
        </pc:spChg>
        <pc:spChg chg="add mod">
          <ac:chgData name="John" userId="8922b030-d8cb-48a8-ab84-5546c91db896" providerId="ADAL" clId="{93C30742-DB1B-4D8A-AE93-3D3649F1E9E6}" dt="2021-06-07T02:28:28.622" v="858" actId="6549"/>
          <ac:spMkLst>
            <pc:docMk/>
            <pc:sldMk cId="2087185274" sldId="274"/>
            <ac:spMk id="21" creationId="{0B1B137D-C6E1-4187-8E0C-4E05F9A86FF4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30" creationId="{3C96E50B-2F24-7943-AB36-B6B0ED0C65A5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31" creationId="{1389A972-ED9B-6B49-AF60-0EA5E53E5A19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32" creationId="{B5B616BB-AE9D-2E4B-8556-B6CDD32D4FAD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33" creationId="{EB4FC906-2861-7F41-A50B-067DE9DF9DE3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34" creationId="{4031E2BD-7ABF-4544-B4C4-45DF42345720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20:55.149" v="260" actId="1036"/>
          <ac:spMkLst>
            <pc:docMk/>
            <pc:sldMk cId="2087185274" sldId="274"/>
            <ac:spMk id="81" creationId="{E08B9FFC-F75C-4544-990D-71989998509C}"/>
          </ac:spMkLst>
        </pc:spChg>
      </pc:sldChg>
      <pc:sldChg chg="addSp modSp mod">
        <pc:chgData name="John" userId="8922b030-d8cb-48a8-ab84-5546c91db896" providerId="ADAL" clId="{93C30742-DB1B-4D8A-AE93-3D3649F1E9E6}" dt="2021-06-07T02:27:20.287" v="778" actId="20577"/>
        <pc:sldMkLst>
          <pc:docMk/>
          <pc:sldMk cId="234804091" sldId="275"/>
        </pc:sldMkLst>
        <pc:spChg chg="add mod">
          <ac:chgData name="John" userId="8922b030-d8cb-48a8-ab84-5546c91db896" providerId="ADAL" clId="{93C30742-DB1B-4D8A-AE93-3D3649F1E9E6}" dt="2021-06-07T02:27:20.287" v="778" actId="20577"/>
          <ac:spMkLst>
            <pc:docMk/>
            <pc:sldMk cId="234804091" sldId="275"/>
            <ac:spMk id="9" creationId="{846D350F-A9FA-40B5-8001-F60E640C9D7B}"/>
          </ac:spMkLst>
        </pc:spChg>
        <pc:spChg chg="mod">
          <ac:chgData name="John" userId="8922b030-d8cb-48a8-ab84-5546c91db896" providerId="ADAL" clId="{93C30742-DB1B-4D8A-AE93-3D3649F1E9E6}" dt="2021-06-07T02:21:14.058" v="302" actId="1036"/>
          <ac:spMkLst>
            <pc:docMk/>
            <pc:sldMk cId="234804091" sldId="275"/>
            <ac:spMk id="11" creationId="{91917B4B-16C5-054E-BC7B-227757F9D04A}"/>
          </ac:spMkLst>
        </pc:spChg>
        <pc:spChg chg="mod">
          <ac:chgData name="John" userId="8922b030-d8cb-48a8-ab84-5546c91db896" providerId="ADAL" clId="{93C30742-DB1B-4D8A-AE93-3D3649F1E9E6}" dt="2021-06-07T02:21:14.058" v="302" actId="1036"/>
          <ac:spMkLst>
            <pc:docMk/>
            <pc:sldMk cId="234804091" sldId="275"/>
            <ac:spMk id="30" creationId="{3C96E50B-2F24-7943-AB36-B6B0ED0C65A5}"/>
          </ac:spMkLst>
        </pc:spChg>
        <pc:spChg chg="mod">
          <ac:chgData name="John" userId="8922b030-d8cb-48a8-ab84-5546c91db896" providerId="ADAL" clId="{93C30742-DB1B-4D8A-AE93-3D3649F1E9E6}" dt="2021-06-07T02:21:14.058" v="302" actId="1036"/>
          <ac:spMkLst>
            <pc:docMk/>
            <pc:sldMk cId="234804091" sldId="275"/>
            <ac:spMk id="31" creationId="{1389A972-ED9B-6B49-AF60-0EA5E53E5A19}"/>
          </ac:spMkLst>
        </pc:spChg>
        <pc:spChg chg="mod">
          <ac:chgData name="John" userId="8922b030-d8cb-48a8-ab84-5546c91db896" providerId="ADAL" clId="{93C30742-DB1B-4D8A-AE93-3D3649F1E9E6}" dt="2021-06-07T02:21:14.058" v="302" actId="1036"/>
          <ac:spMkLst>
            <pc:docMk/>
            <pc:sldMk cId="234804091" sldId="275"/>
            <ac:spMk id="32" creationId="{B5B616BB-AE9D-2E4B-8556-B6CDD32D4FAD}"/>
          </ac:spMkLst>
        </pc:spChg>
        <pc:spChg chg="mod">
          <ac:chgData name="John" userId="8922b030-d8cb-48a8-ab84-5546c91db896" providerId="ADAL" clId="{93C30742-DB1B-4D8A-AE93-3D3649F1E9E6}" dt="2021-06-07T02:21:14.058" v="302" actId="1036"/>
          <ac:spMkLst>
            <pc:docMk/>
            <pc:sldMk cId="234804091" sldId="275"/>
            <ac:spMk id="33" creationId="{EB4FC906-2861-7F41-A50B-067DE9DF9DE3}"/>
          </ac:spMkLst>
        </pc:spChg>
        <pc:spChg chg="mod">
          <ac:chgData name="John" userId="8922b030-d8cb-48a8-ab84-5546c91db896" providerId="ADAL" clId="{93C30742-DB1B-4D8A-AE93-3D3649F1E9E6}" dt="2021-06-07T02:21:14.058" v="302" actId="1036"/>
          <ac:spMkLst>
            <pc:docMk/>
            <pc:sldMk cId="234804091" sldId="275"/>
            <ac:spMk id="34" creationId="{4031E2BD-7ABF-4544-B4C4-45DF42345720}"/>
          </ac:spMkLst>
        </pc:spChg>
        <pc:picChg chg="mod">
          <ac:chgData name="John" userId="8922b030-d8cb-48a8-ab84-5546c91db896" providerId="ADAL" clId="{93C30742-DB1B-4D8A-AE93-3D3649F1E9E6}" dt="2021-06-07T02:21:14.058" v="302" actId="1036"/>
          <ac:picMkLst>
            <pc:docMk/>
            <pc:sldMk cId="234804091" sldId="275"/>
            <ac:picMk id="6" creationId="{1327D2F0-57C7-9C4A-8E13-25F3FD161575}"/>
          </ac:picMkLst>
        </pc:picChg>
      </pc:sldChg>
      <pc:sldChg chg="addSp modSp mod">
        <pc:chgData name="John" userId="8922b030-d8cb-48a8-ab84-5546c91db896" providerId="ADAL" clId="{93C30742-DB1B-4D8A-AE93-3D3649F1E9E6}" dt="2021-06-07T02:28:09.924" v="856" actId="20577"/>
        <pc:sldMkLst>
          <pc:docMk/>
          <pc:sldMk cId="315836798" sldId="276"/>
        </pc:sldMkLst>
        <pc:spChg chg="mod">
          <ac:chgData name="John" userId="8922b030-d8cb-48a8-ab84-5546c91db896" providerId="ADAL" clId="{93C30742-DB1B-4D8A-AE93-3D3649F1E9E6}" dt="2021-06-07T02:21:03.625" v="281" actId="1036"/>
          <ac:spMkLst>
            <pc:docMk/>
            <pc:sldMk cId="315836798" sldId="276"/>
            <ac:spMk id="12" creationId="{85F4A3CF-5DF5-F94E-9E6E-3B34D13AE59F}"/>
          </ac:spMkLst>
        </pc:spChg>
        <pc:spChg chg="add mod">
          <ac:chgData name="John" userId="8922b030-d8cb-48a8-ab84-5546c91db896" providerId="ADAL" clId="{93C30742-DB1B-4D8A-AE93-3D3649F1E9E6}" dt="2021-06-07T02:28:09.924" v="856" actId="20577"/>
          <ac:spMkLst>
            <pc:docMk/>
            <pc:sldMk cId="315836798" sldId="276"/>
            <ac:spMk id="13" creationId="{96538083-FD8C-4CB4-BAA8-E4D354D849A3}"/>
          </ac:spMkLst>
        </pc:spChg>
        <pc:spChg chg="mod">
          <ac:chgData name="John" userId="8922b030-d8cb-48a8-ab84-5546c91db896" providerId="ADAL" clId="{93C30742-DB1B-4D8A-AE93-3D3649F1E9E6}" dt="2021-06-07T02:21:03.625" v="281" actId="1036"/>
          <ac:spMkLst>
            <pc:docMk/>
            <pc:sldMk cId="315836798" sldId="276"/>
            <ac:spMk id="30" creationId="{3C96E50B-2F24-7943-AB36-B6B0ED0C65A5}"/>
          </ac:spMkLst>
        </pc:spChg>
        <pc:spChg chg="mod">
          <ac:chgData name="John" userId="8922b030-d8cb-48a8-ab84-5546c91db896" providerId="ADAL" clId="{93C30742-DB1B-4D8A-AE93-3D3649F1E9E6}" dt="2021-06-07T02:21:03.625" v="281" actId="1036"/>
          <ac:spMkLst>
            <pc:docMk/>
            <pc:sldMk cId="315836798" sldId="276"/>
            <ac:spMk id="31" creationId="{1389A972-ED9B-6B49-AF60-0EA5E53E5A19}"/>
          </ac:spMkLst>
        </pc:spChg>
        <pc:spChg chg="mod">
          <ac:chgData name="John" userId="8922b030-d8cb-48a8-ab84-5546c91db896" providerId="ADAL" clId="{93C30742-DB1B-4D8A-AE93-3D3649F1E9E6}" dt="2021-06-07T02:21:03.625" v="281" actId="1036"/>
          <ac:spMkLst>
            <pc:docMk/>
            <pc:sldMk cId="315836798" sldId="276"/>
            <ac:spMk id="32" creationId="{B5B616BB-AE9D-2E4B-8556-B6CDD32D4FAD}"/>
          </ac:spMkLst>
        </pc:spChg>
        <pc:spChg chg="mod">
          <ac:chgData name="John" userId="8922b030-d8cb-48a8-ab84-5546c91db896" providerId="ADAL" clId="{93C30742-DB1B-4D8A-AE93-3D3649F1E9E6}" dt="2021-06-07T02:21:03.625" v="281" actId="1036"/>
          <ac:spMkLst>
            <pc:docMk/>
            <pc:sldMk cId="315836798" sldId="276"/>
            <ac:spMk id="33" creationId="{EB4FC906-2861-7F41-A50B-067DE9DF9DE3}"/>
          </ac:spMkLst>
        </pc:spChg>
        <pc:spChg chg="mod">
          <ac:chgData name="John" userId="8922b030-d8cb-48a8-ab84-5546c91db896" providerId="ADAL" clId="{93C30742-DB1B-4D8A-AE93-3D3649F1E9E6}" dt="2021-06-07T02:21:03.625" v="281" actId="1036"/>
          <ac:spMkLst>
            <pc:docMk/>
            <pc:sldMk cId="315836798" sldId="276"/>
            <ac:spMk id="34" creationId="{4031E2BD-7ABF-4544-B4C4-45DF42345720}"/>
          </ac:spMkLst>
        </pc:spChg>
        <pc:picChg chg="mod">
          <ac:chgData name="John" userId="8922b030-d8cb-48a8-ab84-5546c91db896" providerId="ADAL" clId="{93C30742-DB1B-4D8A-AE93-3D3649F1E9E6}" dt="2021-06-07T02:21:03.625" v="281" actId="1036"/>
          <ac:picMkLst>
            <pc:docMk/>
            <pc:sldMk cId="315836798" sldId="276"/>
            <ac:picMk id="3" creationId="{3BB63959-8DE4-D74E-AC58-E9F9DA21A76E}"/>
          </ac:picMkLst>
        </pc:picChg>
        <pc:picChg chg="mod">
          <ac:chgData name="John" userId="8922b030-d8cb-48a8-ab84-5546c91db896" providerId="ADAL" clId="{93C30742-DB1B-4D8A-AE93-3D3649F1E9E6}" dt="2021-06-07T02:21:03.625" v="281" actId="1036"/>
          <ac:picMkLst>
            <pc:docMk/>
            <pc:sldMk cId="315836798" sldId="276"/>
            <ac:picMk id="6" creationId="{1327D2F0-57C7-9C4A-8E13-25F3FD161575}"/>
          </ac:picMkLst>
        </pc:picChg>
        <pc:picChg chg="mod">
          <ac:chgData name="John" userId="8922b030-d8cb-48a8-ab84-5546c91db896" providerId="ADAL" clId="{93C30742-DB1B-4D8A-AE93-3D3649F1E9E6}" dt="2021-06-07T02:21:03.625" v="281" actId="1036"/>
          <ac:picMkLst>
            <pc:docMk/>
            <pc:sldMk cId="315836798" sldId="276"/>
            <ac:picMk id="9" creationId="{16B2B1A6-90EC-DB4E-93A7-888479FF7E2F}"/>
          </ac:picMkLst>
        </pc:picChg>
        <pc:picChg chg="mod">
          <ac:chgData name="John" userId="8922b030-d8cb-48a8-ab84-5546c91db896" providerId="ADAL" clId="{93C30742-DB1B-4D8A-AE93-3D3649F1E9E6}" dt="2021-06-07T02:21:03.625" v="281" actId="1036"/>
          <ac:picMkLst>
            <pc:docMk/>
            <pc:sldMk cId="315836798" sldId="276"/>
            <ac:picMk id="11" creationId="{9983EDD2-C2D3-4B46-A67F-21E7E4BCFC8D}"/>
          </ac:picMkLst>
        </pc:picChg>
      </pc:sldChg>
      <pc:sldChg chg="addSp modSp mod">
        <pc:chgData name="John" userId="8922b030-d8cb-48a8-ab84-5546c91db896" providerId="ADAL" clId="{93C30742-DB1B-4D8A-AE93-3D3649F1E9E6}" dt="2021-06-07T02:28:44.933" v="920" actId="20577"/>
        <pc:sldMkLst>
          <pc:docMk/>
          <pc:sldMk cId="444500754" sldId="277"/>
        </pc:sldMkLst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7" creationId="{A3159715-CF99-814F-B165-4CDDFF854746}"/>
          </ac:spMkLst>
        </pc:spChg>
        <pc:spChg chg="add mod">
          <ac:chgData name="John" userId="8922b030-d8cb-48a8-ab84-5546c91db896" providerId="ADAL" clId="{93C30742-DB1B-4D8A-AE93-3D3649F1E9E6}" dt="2021-06-07T02:28:44.933" v="920" actId="20577"/>
          <ac:spMkLst>
            <pc:docMk/>
            <pc:sldMk cId="444500754" sldId="277"/>
            <ac:spMk id="18" creationId="{95F19A8E-5D7E-4705-846F-224C0FD7A3F2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19" creationId="{102DD9BA-5640-E643-9C7E-1AA5A6D1EBA5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26" creationId="{42906175-3D3A-FD4E-8136-5980ECF2EFA6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20:40.672" v="218" actId="1036"/>
          <ac:spMkLst>
            <pc:docMk/>
            <pc:sldMk cId="444500754" sldId="277"/>
            <ac:spMk id="81" creationId="{E08B9FFC-F75C-4544-990D-71989998509C}"/>
          </ac:spMkLst>
        </pc:spChg>
        <pc:picChg chg="mod">
          <ac:chgData name="John" userId="8922b030-d8cb-48a8-ab84-5546c91db896" providerId="ADAL" clId="{93C30742-DB1B-4D8A-AE93-3D3649F1E9E6}" dt="2021-06-07T02:20:40.672" v="218" actId="1036"/>
          <ac:picMkLst>
            <pc:docMk/>
            <pc:sldMk cId="444500754" sldId="277"/>
            <ac:picMk id="4" creationId="{7C710EE7-7D7D-ED46-ADF0-47D4FEB91F7E}"/>
          </ac:picMkLst>
        </pc:picChg>
        <pc:picChg chg="mod">
          <ac:chgData name="John" userId="8922b030-d8cb-48a8-ab84-5546c91db896" providerId="ADAL" clId="{93C30742-DB1B-4D8A-AE93-3D3649F1E9E6}" dt="2021-06-07T02:20:40.672" v="218" actId="1036"/>
          <ac:picMkLst>
            <pc:docMk/>
            <pc:sldMk cId="444500754" sldId="277"/>
            <ac:picMk id="11" creationId="{469ADB88-49BD-AB4F-B7D3-7D9F76933DE6}"/>
          </ac:picMkLst>
        </pc:picChg>
        <pc:picChg chg="mod">
          <ac:chgData name="John" userId="8922b030-d8cb-48a8-ab84-5546c91db896" providerId="ADAL" clId="{93C30742-DB1B-4D8A-AE93-3D3649F1E9E6}" dt="2021-06-07T02:20:40.672" v="218" actId="1036"/>
          <ac:picMkLst>
            <pc:docMk/>
            <pc:sldMk cId="444500754" sldId="277"/>
            <ac:picMk id="25" creationId="{94AE3D3B-97A2-A842-B8B9-B5EEF7956CA2}"/>
          </ac:picMkLst>
        </pc:picChg>
      </pc:sldChg>
      <pc:sldChg chg="addSp delSp modSp mod">
        <pc:chgData name="John" userId="8922b030-d8cb-48a8-ab84-5546c91db896" providerId="ADAL" clId="{93C30742-DB1B-4D8A-AE93-3D3649F1E9E6}" dt="2021-06-07T02:29:09.439" v="982" actId="20577"/>
        <pc:sldMkLst>
          <pc:docMk/>
          <pc:sldMk cId="1866353283" sldId="280"/>
        </pc:sldMkLst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7" creationId="{A3159715-CF99-814F-B165-4CDDFF854746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19" creationId="{102DD9BA-5640-E643-9C7E-1AA5A6D1EBA5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21" creationId="{711B20E1-FE92-7342-8B7E-05BE442ECED3}"/>
          </ac:spMkLst>
        </pc:spChg>
        <pc:spChg chg="add del mod">
          <ac:chgData name="John" userId="8922b030-d8cb-48a8-ab84-5546c91db896" providerId="ADAL" clId="{93C30742-DB1B-4D8A-AE93-3D3649F1E9E6}" dt="2021-06-07T02:20:27.045" v="177"/>
          <ac:spMkLst>
            <pc:docMk/>
            <pc:sldMk cId="1866353283" sldId="280"/>
            <ac:spMk id="22" creationId="{D908236B-09B7-4FAA-BF2C-B8DC4E0AEFD5}"/>
          </ac:spMkLst>
        </pc:spChg>
        <pc:spChg chg="add mod">
          <ac:chgData name="John" userId="8922b030-d8cb-48a8-ab84-5546c91db896" providerId="ADAL" clId="{93C30742-DB1B-4D8A-AE93-3D3649F1E9E6}" dt="2021-06-07T02:29:09.439" v="982" actId="20577"/>
          <ac:spMkLst>
            <pc:docMk/>
            <pc:sldMk cId="1866353283" sldId="280"/>
            <ac:spMk id="23" creationId="{E098FD70-FAA2-45BC-A6B6-EB87EC35DA97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20:32.977" v="197" actId="1036"/>
          <ac:spMkLst>
            <pc:docMk/>
            <pc:sldMk cId="1866353283" sldId="280"/>
            <ac:spMk id="81" creationId="{E08B9FFC-F75C-4544-990D-71989998509C}"/>
          </ac:spMkLst>
        </pc:spChg>
        <pc:picChg chg="mod">
          <ac:chgData name="John" userId="8922b030-d8cb-48a8-ab84-5546c91db896" providerId="ADAL" clId="{93C30742-DB1B-4D8A-AE93-3D3649F1E9E6}" dt="2021-06-07T02:20:32.977" v="197" actId="1036"/>
          <ac:picMkLst>
            <pc:docMk/>
            <pc:sldMk cId="1866353283" sldId="280"/>
            <ac:picMk id="4" creationId="{7C710EE7-7D7D-ED46-ADF0-47D4FEB91F7E}"/>
          </ac:picMkLst>
        </pc:picChg>
        <pc:picChg chg="mod">
          <ac:chgData name="John" userId="8922b030-d8cb-48a8-ab84-5546c91db896" providerId="ADAL" clId="{93C30742-DB1B-4D8A-AE93-3D3649F1E9E6}" dt="2021-06-07T02:20:32.977" v="197" actId="1036"/>
          <ac:picMkLst>
            <pc:docMk/>
            <pc:sldMk cId="1866353283" sldId="280"/>
            <ac:picMk id="9" creationId="{920075FE-5D5F-E44B-ADE9-781254406AC3}"/>
          </ac:picMkLst>
        </pc:picChg>
        <pc:picChg chg="mod">
          <ac:chgData name="John" userId="8922b030-d8cb-48a8-ab84-5546c91db896" providerId="ADAL" clId="{93C30742-DB1B-4D8A-AE93-3D3649F1E9E6}" dt="2021-06-07T02:20:32.977" v="197" actId="1036"/>
          <ac:picMkLst>
            <pc:docMk/>
            <pc:sldMk cId="1866353283" sldId="280"/>
            <ac:picMk id="11" creationId="{469ADB88-49BD-AB4F-B7D3-7D9F76933DE6}"/>
          </ac:picMkLst>
        </pc:picChg>
        <pc:picChg chg="mod">
          <ac:chgData name="John" userId="8922b030-d8cb-48a8-ab84-5546c91db896" providerId="ADAL" clId="{93C30742-DB1B-4D8A-AE93-3D3649F1E9E6}" dt="2021-06-07T02:20:32.977" v="197" actId="1036"/>
          <ac:picMkLst>
            <pc:docMk/>
            <pc:sldMk cId="1866353283" sldId="280"/>
            <ac:picMk id="20" creationId="{F2D1554A-CFD6-EC4A-850B-7A13E2459EBB}"/>
          </ac:picMkLst>
        </pc:picChg>
      </pc:sldChg>
      <pc:sldChg chg="addSp modSp mod">
        <pc:chgData name="John" userId="8922b030-d8cb-48a8-ab84-5546c91db896" providerId="ADAL" clId="{93C30742-DB1B-4D8A-AE93-3D3649F1E9E6}" dt="2021-06-07T02:29:47.847" v="1098" actId="20577"/>
        <pc:sldMkLst>
          <pc:docMk/>
          <pc:sldMk cId="886618768" sldId="282"/>
        </pc:sldMkLst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14" creationId="{C228C062-C763-F040-A215-B1665545EDB2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30" creationId="{3C96E50B-2F24-7943-AB36-B6B0ED0C65A5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31" creationId="{1389A972-ED9B-6B49-AF60-0EA5E53E5A19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32" creationId="{B5B616BB-AE9D-2E4B-8556-B6CDD32D4FAD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33" creationId="{EB4FC906-2861-7F41-A50B-067DE9DF9DE3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34" creationId="{4031E2BD-7ABF-4544-B4C4-45DF42345720}"/>
          </ac:spMkLst>
        </pc:spChg>
        <pc:spChg chg="add mod">
          <ac:chgData name="John" userId="8922b030-d8cb-48a8-ab84-5546c91db896" providerId="ADAL" clId="{93C30742-DB1B-4D8A-AE93-3D3649F1E9E6}" dt="2021-06-07T02:29:47.847" v="1098" actId="20577"/>
          <ac:spMkLst>
            <pc:docMk/>
            <pc:sldMk cId="886618768" sldId="282"/>
            <ac:spMk id="40" creationId="{99D4CFC3-7346-41FB-A2DC-B275D9E034CE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81" creationId="{E08B9FFC-F75C-4544-990D-71989998509C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91" creationId="{F191A504-C321-B240-84C6-3D2016275370}"/>
          </ac:spMkLst>
        </pc:spChg>
        <pc:spChg chg="mod">
          <ac:chgData name="John" userId="8922b030-d8cb-48a8-ab84-5546c91db896" providerId="ADAL" clId="{93C30742-DB1B-4D8A-AE93-3D3649F1E9E6}" dt="2021-06-07T02:20:18.288" v="174" actId="1036"/>
          <ac:spMkLst>
            <pc:docMk/>
            <pc:sldMk cId="886618768" sldId="282"/>
            <ac:spMk id="92" creationId="{0B23680F-A215-FF45-B705-E51E1EC3B3D1}"/>
          </ac:spMkLst>
        </pc:spChg>
        <pc:grpChg chg="mod">
          <ac:chgData name="John" userId="8922b030-d8cb-48a8-ab84-5546c91db896" providerId="ADAL" clId="{93C30742-DB1B-4D8A-AE93-3D3649F1E9E6}" dt="2021-06-07T02:20:18.288" v="174" actId="1036"/>
          <ac:grpSpMkLst>
            <pc:docMk/>
            <pc:sldMk cId="886618768" sldId="282"/>
            <ac:grpSpMk id="36" creationId="{1B277249-D93B-0D4F-BE08-372306BAB06D}"/>
          </ac:grpSpMkLst>
        </pc:grpChg>
        <pc:grpChg chg="mod">
          <ac:chgData name="John" userId="8922b030-d8cb-48a8-ab84-5546c91db896" providerId="ADAL" clId="{93C30742-DB1B-4D8A-AE93-3D3649F1E9E6}" dt="2021-06-07T02:20:18.288" v="174" actId="1036"/>
          <ac:grpSpMkLst>
            <pc:docMk/>
            <pc:sldMk cId="886618768" sldId="282"/>
            <ac:grpSpMk id="70" creationId="{75D47901-78F0-F34B-A6D9-D603E32AF9AD}"/>
          </ac:grpSpMkLst>
        </pc:grpChg>
        <pc:grpChg chg="mod">
          <ac:chgData name="John" userId="8922b030-d8cb-48a8-ab84-5546c91db896" providerId="ADAL" clId="{93C30742-DB1B-4D8A-AE93-3D3649F1E9E6}" dt="2021-06-07T02:20:18.288" v="174" actId="1036"/>
          <ac:grpSpMkLst>
            <pc:docMk/>
            <pc:sldMk cId="886618768" sldId="282"/>
            <ac:grpSpMk id="77" creationId="{087EF7C3-73D3-2448-9743-FF7F215E396D}"/>
          </ac:grpSpMkLst>
        </pc:grpChg>
        <pc:grpChg chg="mod">
          <ac:chgData name="John" userId="8922b030-d8cb-48a8-ab84-5546c91db896" providerId="ADAL" clId="{93C30742-DB1B-4D8A-AE93-3D3649F1E9E6}" dt="2021-06-07T02:20:18.288" v="174" actId="1036"/>
          <ac:grpSpMkLst>
            <pc:docMk/>
            <pc:sldMk cId="886618768" sldId="282"/>
            <ac:grpSpMk id="82" creationId="{71FE7305-AAD3-424E-8E63-647D7653769D}"/>
          </ac:grpSpMkLst>
        </pc:grpChg>
        <pc:grpChg chg="mod">
          <ac:chgData name="John" userId="8922b030-d8cb-48a8-ab84-5546c91db896" providerId="ADAL" clId="{93C30742-DB1B-4D8A-AE93-3D3649F1E9E6}" dt="2021-06-07T02:20:18.288" v="174" actId="1036"/>
          <ac:grpSpMkLst>
            <pc:docMk/>
            <pc:sldMk cId="886618768" sldId="282"/>
            <ac:grpSpMk id="85" creationId="{88F1F46E-7C26-1549-B212-EE4D3661BB6A}"/>
          </ac:grpSpMkLst>
        </pc:grpChg>
        <pc:grpChg chg="mod">
          <ac:chgData name="John" userId="8922b030-d8cb-48a8-ab84-5546c91db896" providerId="ADAL" clId="{93C30742-DB1B-4D8A-AE93-3D3649F1E9E6}" dt="2021-06-07T02:20:18.288" v="174" actId="1036"/>
          <ac:grpSpMkLst>
            <pc:docMk/>
            <pc:sldMk cId="886618768" sldId="282"/>
            <ac:grpSpMk id="88" creationId="{7837200C-BAA9-FD4C-BE0A-06A542C58F7C}"/>
          </ac:grpSpMkLst>
        </pc:grpChg>
        <pc:cxnChg chg="mod">
          <ac:chgData name="John" userId="8922b030-d8cb-48a8-ab84-5546c91db896" providerId="ADAL" clId="{93C30742-DB1B-4D8A-AE93-3D3649F1E9E6}" dt="2021-06-07T02:20:18.288" v="174" actId="1036"/>
          <ac:cxnSpMkLst>
            <pc:docMk/>
            <pc:sldMk cId="886618768" sldId="282"/>
            <ac:cxnSpMk id="3" creationId="{9BCE13A1-EF8B-C746-BDDB-8ABED6AB58BF}"/>
          </ac:cxnSpMkLst>
        </pc:cxnChg>
        <pc:cxnChg chg="mod">
          <ac:chgData name="John" userId="8922b030-d8cb-48a8-ab84-5546c91db896" providerId="ADAL" clId="{93C30742-DB1B-4D8A-AE93-3D3649F1E9E6}" dt="2021-06-07T02:20:18.288" v="174" actId="1036"/>
          <ac:cxnSpMkLst>
            <pc:docMk/>
            <pc:sldMk cId="886618768" sldId="282"/>
            <ac:cxnSpMk id="44" creationId="{0711AD21-27D6-EA43-A2C4-0E1BB0F51A18}"/>
          </ac:cxnSpMkLst>
        </pc:cxnChg>
      </pc:sldChg>
      <pc:sldChg chg="addSp modSp mod">
        <pc:chgData name="John" userId="8922b030-d8cb-48a8-ab84-5546c91db896" providerId="ADAL" clId="{93C30742-DB1B-4D8A-AE93-3D3649F1E9E6}" dt="2021-06-07T02:30:33.483" v="1191" actId="20577"/>
        <pc:sldMkLst>
          <pc:docMk/>
          <pc:sldMk cId="3363793656" sldId="283"/>
        </pc:sldMkLst>
        <pc:spChg chg="add mod">
          <ac:chgData name="John" userId="8922b030-d8cb-48a8-ab84-5546c91db896" providerId="ADAL" clId="{93C30742-DB1B-4D8A-AE93-3D3649F1E9E6}" dt="2021-06-07T02:30:33.483" v="1191" actId="20577"/>
          <ac:spMkLst>
            <pc:docMk/>
            <pc:sldMk cId="3363793656" sldId="283"/>
            <ac:spMk id="28" creationId="{7C36EEFD-31B0-4172-9578-72303FA74ACC}"/>
          </ac:spMkLst>
        </pc:spChg>
      </pc:sldChg>
      <pc:sldChg chg="addSp modSp mod">
        <pc:chgData name="John" userId="8922b030-d8cb-48a8-ab84-5546c91db896" providerId="ADAL" clId="{93C30742-DB1B-4D8A-AE93-3D3649F1E9E6}" dt="2021-06-07T02:31:30.772" v="1292" actId="27636"/>
        <pc:sldMkLst>
          <pc:docMk/>
          <pc:sldMk cId="1874586743" sldId="393"/>
        </pc:sldMkLst>
        <pc:spChg chg="add mod">
          <ac:chgData name="John" userId="8922b030-d8cb-48a8-ab84-5546c91db896" providerId="ADAL" clId="{93C30742-DB1B-4D8A-AE93-3D3649F1E9E6}" dt="2021-06-07T02:31:30.772" v="1292" actId="27636"/>
          <ac:spMkLst>
            <pc:docMk/>
            <pc:sldMk cId="1874586743" sldId="393"/>
            <ac:spMk id="60" creationId="{807C3154-E3FC-4461-AA57-6F71B480164F}"/>
          </ac:spMkLst>
        </pc:spChg>
      </pc:sldChg>
      <pc:sldChg chg="addSp modSp del mod">
        <pc:chgData name="John" userId="8922b030-d8cb-48a8-ab84-5546c91db896" providerId="ADAL" clId="{93C30742-DB1B-4D8A-AE93-3D3649F1E9E6}" dt="2021-06-07T02:32:34.302" v="1346" actId="2696"/>
        <pc:sldMkLst>
          <pc:docMk/>
          <pc:sldMk cId="2441893928" sldId="394"/>
        </pc:sldMkLst>
        <pc:spChg chg="mod">
          <ac:chgData name="John" userId="8922b030-d8cb-48a8-ab84-5546c91db896" providerId="ADAL" clId="{93C30742-DB1B-4D8A-AE93-3D3649F1E9E6}" dt="2021-06-07T02:19:58.520" v="149" actId="1036"/>
          <ac:spMkLst>
            <pc:docMk/>
            <pc:sldMk cId="2441893928" sldId="394"/>
            <ac:spMk id="2" creationId="{EEA8A423-DC6B-8543-8EEE-6FF31B9145D9}"/>
          </ac:spMkLst>
        </pc:spChg>
        <pc:spChg chg="mod">
          <ac:chgData name="John" userId="8922b030-d8cb-48a8-ab84-5546c91db896" providerId="ADAL" clId="{93C30742-DB1B-4D8A-AE93-3D3649F1E9E6}" dt="2021-06-07T02:19:58.520" v="149" actId="1036"/>
          <ac:spMkLst>
            <pc:docMk/>
            <pc:sldMk cId="2441893928" sldId="394"/>
            <ac:spMk id="6" creationId="{AB4BEF6F-3CDD-7C4A-9794-AA743A261CC8}"/>
          </ac:spMkLst>
        </pc:spChg>
        <pc:spChg chg="mod">
          <ac:chgData name="John" userId="8922b030-d8cb-48a8-ab84-5546c91db896" providerId="ADAL" clId="{93C30742-DB1B-4D8A-AE93-3D3649F1E9E6}" dt="2021-06-07T02:19:58.520" v="149" actId="1036"/>
          <ac:spMkLst>
            <pc:docMk/>
            <pc:sldMk cId="2441893928" sldId="394"/>
            <ac:spMk id="7" creationId="{D364A04C-6B8D-DC4C-AD4D-4828BD85BA35}"/>
          </ac:spMkLst>
        </pc:spChg>
        <pc:spChg chg="mod">
          <ac:chgData name="John" userId="8922b030-d8cb-48a8-ab84-5546c91db896" providerId="ADAL" clId="{93C30742-DB1B-4D8A-AE93-3D3649F1E9E6}" dt="2021-06-07T02:19:58.520" v="149" actId="1036"/>
          <ac:spMkLst>
            <pc:docMk/>
            <pc:sldMk cId="2441893928" sldId="394"/>
            <ac:spMk id="26" creationId="{9507A483-55BE-CC4F-879B-259155B3903D}"/>
          </ac:spMkLst>
        </pc:spChg>
        <pc:spChg chg="mod">
          <ac:chgData name="John" userId="8922b030-d8cb-48a8-ab84-5546c91db896" providerId="ADAL" clId="{93C30742-DB1B-4D8A-AE93-3D3649F1E9E6}" dt="2021-06-07T02:19:58.520" v="149" actId="1036"/>
          <ac:spMkLst>
            <pc:docMk/>
            <pc:sldMk cId="2441893928" sldId="394"/>
            <ac:spMk id="27" creationId="{A131A5A2-D35E-9646-9200-FB773F19CA8F}"/>
          </ac:spMkLst>
        </pc:spChg>
        <pc:spChg chg="add mod">
          <ac:chgData name="John" userId="8922b030-d8cb-48a8-ab84-5546c91db896" providerId="ADAL" clId="{93C30742-DB1B-4D8A-AE93-3D3649F1E9E6}" dt="2021-06-07T02:19:59.649" v="150"/>
          <ac:spMkLst>
            <pc:docMk/>
            <pc:sldMk cId="2441893928" sldId="394"/>
            <ac:spMk id="30" creationId="{FD9F9469-2890-4696-BFCF-B142D94BF09D}"/>
          </ac:spMkLst>
        </pc:spChg>
        <pc:grpChg chg="mod">
          <ac:chgData name="John" userId="8922b030-d8cb-48a8-ab84-5546c91db896" providerId="ADAL" clId="{93C30742-DB1B-4D8A-AE93-3D3649F1E9E6}" dt="2021-06-07T02:19:58.520" v="149" actId="1036"/>
          <ac:grpSpMkLst>
            <pc:docMk/>
            <pc:sldMk cId="2441893928" sldId="394"/>
            <ac:grpSpMk id="8" creationId="{45F09035-3BA4-1B4B-BFD7-8B1EDDBC7B8D}"/>
          </ac:grpSpMkLst>
        </pc:grpChg>
        <pc:grpChg chg="mod">
          <ac:chgData name="John" userId="8922b030-d8cb-48a8-ab84-5546c91db896" providerId="ADAL" clId="{93C30742-DB1B-4D8A-AE93-3D3649F1E9E6}" dt="2021-06-07T02:19:58.520" v="149" actId="1036"/>
          <ac:grpSpMkLst>
            <pc:docMk/>
            <pc:sldMk cId="2441893928" sldId="394"/>
            <ac:grpSpMk id="11" creationId="{B1D77C47-B32D-254E-B952-BE294FFEE4D8}"/>
          </ac:grpSpMkLst>
        </pc:grpChg>
        <pc:grpChg chg="mod">
          <ac:chgData name="John" userId="8922b030-d8cb-48a8-ab84-5546c91db896" providerId="ADAL" clId="{93C30742-DB1B-4D8A-AE93-3D3649F1E9E6}" dt="2021-06-07T02:19:58.520" v="149" actId="1036"/>
          <ac:grpSpMkLst>
            <pc:docMk/>
            <pc:sldMk cId="2441893928" sldId="394"/>
            <ac:grpSpMk id="14" creationId="{32204C3E-345C-C04D-B110-98BC630977A8}"/>
          </ac:grpSpMkLst>
        </pc:grpChg>
        <pc:grpChg chg="mod">
          <ac:chgData name="John" userId="8922b030-d8cb-48a8-ab84-5546c91db896" providerId="ADAL" clId="{93C30742-DB1B-4D8A-AE93-3D3649F1E9E6}" dt="2021-06-07T02:19:58.520" v="149" actId="1036"/>
          <ac:grpSpMkLst>
            <pc:docMk/>
            <pc:sldMk cId="2441893928" sldId="394"/>
            <ac:grpSpMk id="17" creationId="{501E5642-0787-264F-B6CD-043DF7157552}"/>
          </ac:grpSpMkLst>
        </pc:grpChg>
        <pc:grpChg chg="mod">
          <ac:chgData name="John" userId="8922b030-d8cb-48a8-ab84-5546c91db896" providerId="ADAL" clId="{93C30742-DB1B-4D8A-AE93-3D3649F1E9E6}" dt="2021-06-07T02:19:58.520" v="149" actId="1036"/>
          <ac:grpSpMkLst>
            <pc:docMk/>
            <pc:sldMk cId="2441893928" sldId="394"/>
            <ac:grpSpMk id="20" creationId="{0067BFD0-48F1-1A40-ADF5-096C5A6997F7}"/>
          </ac:grpSpMkLst>
        </pc:grpChg>
        <pc:grpChg chg="mod">
          <ac:chgData name="John" userId="8922b030-d8cb-48a8-ab84-5546c91db896" providerId="ADAL" clId="{93C30742-DB1B-4D8A-AE93-3D3649F1E9E6}" dt="2021-06-07T02:19:58.520" v="149" actId="1036"/>
          <ac:grpSpMkLst>
            <pc:docMk/>
            <pc:sldMk cId="2441893928" sldId="394"/>
            <ac:grpSpMk id="23" creationId="{8519EA5F-F066-A74C-B75F-7CEC6C00D51B}"/>
          </ac:grpSpMkLst>
        </pc:grpChg>
        <pc:picChg chg="mod">
          <ac:chgData name="John" userId="8922b030-d8cb-48a8-ab84-5546c91db896" providerId="ADAL" clId="{93C30742-DB1B-4D8A-AE93-3D3649F1E9E6}" dt="2021-06-07T02:19:58.520" v="149" actId="1036"/>
          <ac:picMkLst>
            <pc:docMk/>
            <pc:sldMk cId="2441893928" sldId="394"/>
            <ac:picMk id="5" creationId="{6296A238-6BF1-BD4E-8B21-52FCEA494457}"/>
          </ac:picMkLst>
        </pc:picChg>
        <pc:picChg chg="mod">
          <ac:chgData name="John" userId="8922b030-d8cb-48a8-ab84-5546c91db896" providerId="ADAL" clId="{93C30742-DB1B-4D8A-AE93-3D3649F1E9E6}" dt="2021-06-07T02:19:58.520" v="149" actId="1036"/>
          <ac:picMkLst>
            <pc:docMk/>
            <pc:sldMk cId="2441893928" sldId="394"/>
            <ac:picMk id="28" creationId="{9A6A5E08-8FF5-6F4C-8721-68216D83BD4A}"/>
          </ac:picMkLst>
        </pc:picChg>
        <pc:picChg chg="mod">
          <ac:chgData name="John" userId="8922b030-d8cb-48a8-ab84-5546c91db896" providerId="ADAL" clId="{93C30742-DB1B-4D8A-AE93-3D3649F1E9E6}" dt="2021-06-07T02:19:58.520" v="149" actId="1036"/>
          <ac:picMkLst>
            <pc:docMk/>
            <pc:sldMk cId="2441893928" sldId="394"/>
            <ac:picMk id="29" creationId="{B1D28A1E-89EF-8443-8F83-D81C8D33DB5A}"/>
          </ac:picMkLst>
        </pc:picChg>
      </pc:sldChg>
      <pc:sldChg chg="addSp modSp mod">
        <pc:chgData name="John" userId="8922b030-d8cb-48a8-ab84-5546c91db896" providerId="ADAL" clId="{93C30742-DB1B-4D8A-AE93-3D3649F1E9E6}" dt="2021-06-07T02:32:55.829" v="1409" actId="113"/>
        <pc:sldMkLst>
          <pc:docMk/>
          <pc:sldMk cId="3013053907" sldId="395"/>
        </pc:sldMkLst>
        <pc:spChg chg="add mod">
          <ac:chgData name="John" userId="8922b030-d8cb-48a8-ab84-5546c91db896" providerId="ADAL" clId="{93C30742-DB1B-4D8A-AE93-3D3649F1E9E6}" dt="2021-06-07T02:32:55.829" v="1409" actId="113"/>
          <ac:spMkLst>
            <pc:docMk/>
            <pc:sldMk cId="3013053907" sldId="395"/>
            <ac:spMk id="9" creationId="{5E65E70D-EC8D-43C9-A30E-6113808B1419}"/>
          </ac:spMkLst>
        </pc:spChg>
        <pc:grpChg chg="mod">
          <ac:chgData name="John" userId="8922b030-d8cb-48a8-ab84-5546c91db896" providerId="ADAL" clId="{93C30742-DB1B-4D8A-AE93-3D3649F1E9E6}" dt="2021-06-07T02:19:33.371" v="75" actId="1036"/>
          <ac:grpSpMkLst>
            <pc:docMk/>
            <pc:sldMk cId="3013053907" sldId="395"/>
            <ac:grpSpMk id="33" creationId="{59C55143-6F57-1B44-B246-6C4ED4951F74}"/>
          </ac:grpSpMkLst>
        </pc:grpChg>
      </pc:sldChg>
      <pc:sldChg chg="addSp delSp modSp mod">
        <pc:chgData name="John" userId="8922b030-d8cb-48a8-ab84-5546c91db896" providerId="ADAL" clId="{93C30742-DB1B-4D8A-AE93-3D3649F1E9E6}" dt="2021-06-07T02:32:18.954" v="1345" actId="20577"/>
        <pc:sldMkLst>
          <pc:docMk/>
          <pc:sldMk cId="2044923763" sldId="396"/>
        </pc:sldMkLst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30" creationId="{3C96E50B-2F24-7943-AB36-B6B0ED0C65A5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31" creationId="{1389A972-ED9B-6B49-AF60-0EA5E53E5A19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32" creationId="{B5B616BB-AE9D-2E4B-8556-B6CDD32D4FAD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33" creationId="{EB4FC906-2861-7F41-A50B-067DE9DF9DE3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34" creationId="{4031E2BD-7ABF-4544-B4C4-45DF42345720}"/>
          </ac:spMkLst>
        </pc:spChg>
        <pc:spChg chg="add del mod">
          <ac:chgData name="John" userId="8922b030-d8cb-48a8-ab84-5546c91db896" providerId="ADAL" clId="{93C30742-DB1B-4D8A-AE93-3D3649F1E9E6}" dt="2021-06-07T02:19:43.814" v="98"/>
          <ac:spMkLst>
            <pc:docMk/>
            <pc:sldMk cId="2044923763" sldId="396"/>
            <ac:spMk id="35" creationId="{5B43DBA2-6527-46DE-A02E-799372CAD834}"/>
          </ac:spMkLst>
        </pc:spChg>
        <pc:spChg chg="add mod">
          <ac:chgData name="John" userId="8922b030-d8cb-48a8-ab84-5546c91db896" providerId="ADAL" clId="{93C30742-DB1B-4D8A-AE93-3D3649F1E9E6}" dt="2021-06-07T02:32:18.954" v="1345" actId="20577"/>
          <ac:spMkLst>
            <pc:docMk/>
            <pc:sldMk cId="2044923763" sldId="396"/>
            <ac:spMk id="36" creationId="{B53DE090-6426-465F-B9BC-85D6876E365B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58" creationId="{5658D5C0-60F7-8647-921B-E1901B528351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59" creationId="{AA3738F7-1988-374A-AA09-0D30D7F390D4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19:47.486" v="113" actId="1036"/>
          <ac:spMkLst>
            <pc:docMk/>
            <pc:sldMk cId="2044923763" sldId="396"/>
            <ac:spMk id="81" creationId="{E08B9FFC-F75C-4544-990D-71989998509C}"/>
          </ac:spMkLst>
        </pc:spChg>
        <pc:grpChg chg="mod">
          <ac:chgData name="John" userId="8922b030-d8cb-48a8-ab84-5546c91db896" providerId="ADAL" clId="{93C30742-DB1B-4D8A-AE93-3D3649F1E9E6}" dt="2021-06-07T02:19:47.486" v="113" actId="1036"/>
          <ac:grpSpMkLst>
            <pc:docMk/>
            <pc:sldMk cId="2044923763" sldId="396"/>
            <ac:grpSpMk id="16" creationId="{662F6313-7AA2-9F45-9101-B32950BECAB7}"/>
          </ac:grpSpMkLst>
        </pc:grpChg>
        <pc:grpChg chg="mod">
          <ac:chgData name="John" userId="8922b030-d8cb-48a8-ab84-5546c91db896" providerId="ADAL" clId="{93C30742-DB1B-4D8A-AE93-3D3649F1E9E6}" dt="2021-06-07T02:19:47.486" v="113" actId="1036"/>
          <ac:grpSpMkLst>
            <pc:docMk/>
            <pc:sldMk cId="2044923763" sldId="396"/>
            <ac:grpSpMk id="85" creationId="{88F1F46E-7C26-1549-B212-EE4D3661BB6A}"/>
          </ac:grpSpMkLst>
        </pc:grpChg>
        <pc:picChg chg="mod">
          <ac:chgData name="John" userId="8922b030-d8cb-48a8-ab84-5546c91db896" providerId="ADAL" clId="{93C30742-DB1B-4D8A-AE93-3D3649F1E9E6}" dt="2021-06-07T02:19:47.486" v="113" actId="1036"/>
          <ac:picMkLst>
            <pc:docMk/>
            <pc:sldMk cId="2044923763" sldId="396"/>
            <ac:picMk id="10" creationId="{504BD083-B270-964C-98DD-51A4998123EB}"/>
          </ac:picMkLst>
        </pc:picChg>
        <pc:picChg chg="mod">
          <ac:chgData name="John" userId="8922b030-d8cb-48a8-ab84-5546c91db896" providerId="ADAL" clId="{93C30742-DB1B-4D8A-AE93-3D3649F1E9E6}" dt="2021-06-07T02:19:47.486" v="113" actId="1036"/>
          <ac:picMkLst>
            <pc:docMk/>
            <pc:sldMk cId="2044923763" sldId="396"/>
            <ac:picMk id="48" creationId="{8C8907B3-148D-3945-B986-4081A9CE07A4}"/>
          </ac:picMkLst>
        </pc:picChg>
        <pc:picChg chg="mod">
          <ac:chgData name="John" userId="8922b030-d8cb-48a8-ab84-5546c91db896" providerId="ADAL" clId="{93C30742-DB1B-4D8A-AE93-3D3649F1E9E6}" dt="2021-06-07T02:19:47.486" v="113" actId="1036"/>
          <ac:picMkLst>
            <pc:docMk/>
            <pc:sldMk cId="2044923763" sldId="396"/>
            <ac:picMk id="49" creationId="{911B59A1-86C7-EB40-88F8-CE3858F1C499}"/>
          </ac:picMkLst>
        </pc:picChg>
        <pc:picChg chg="mod">
          <ac:chgData name="John" userId="8922b030-d8cb-48a8-ab84-5546c91db896" providerId="ADAL" clId="{93C30742-DB1B-4D8A-AE93-3D3649F1E9E6}" dt="2021-06-07T02:19:47.486" v="113" actId="1036"/>
          <ac:picMkLst>
            <pc:docMk/>
            <pc:sldMk cId="2044923763" sldId="396"/>
            <ac:picMk id="50" creationId="{1CB2CBBD-DDB5-F84C-B3DB-8AEC7AECC508}"/>
          </ac:picMkLst>
        </pc:picChg>
        <pc:picChg chg="mod">
          <ac:chgData name="John" userId="8922b030-d8cb-48a8-ab84-5546c91db896" providerId="ADAL" clId="{93C30742-DB1B-4D8A-AE93-3D3649F1E9E6}" dt="2021-06-07T02:19:47.486" v="113" actId="1036"/>
          <ac:picMkLst>
            <pc:docMk/>
            <pc:sldMk cId="2044923763" sldId="396"/>
            <ac:picMk id="51" creationId="{26E8757C-8E8F-A546-A5C8-A989F406B45A}"/>
          </ac:picMkLst>
        </pc:picChg>
        <pc:picChg chg="mod">
          <ac:chgData name="John" userId="8922b030-d8cb-48a8-ab84-5546c91db896" providerId="ADAL" clId="{93C30742-DB1B-4D8A-AE93-3D3649F1E9E6}" dt="2021-06-07T02:19:47.486" v="113" actId="1036"/>
          <ac:picMkLst>
            <pc:docMk/>
            <pc:sldMk cId="2044923763" sldId="396"/>
            <ac:picMk id="52" creationId="{D56AA2B3-1AC4-794C-9D1C-690640B5A998}"/>
          </ac:picMkLst>
        </pc:picChg>
        <pc:cxnChg chg="mod">
          <ac:chgData name="John" userId="8922b030-d8cb-48a8-ab84-5546c91db896" providerId="ADAL" clId="{93C30742-DB1B-4D8A-AE93-3D3649F1E9E6}" dt="2021-06-07T02:19:47.486" v="113" actId="1036"/>
          <ac:cxnSpMkLst>
            <pc:docMk/>
            <pc:sldMk cId="2044923763" sldId="396"/>
            <ac:cxnSpMk id="39" creationId="{8358E660-A9A8-814E-94A9-4737521CA64A}"/>
          </ac:cxnSpMkLst>
        </pc:cxnChg>
        <pc:cxnChg chg="mod">
          <ac:chgData name="John" userId="8922b030-d8cb-48a8-ab84-5546c91db896" providerId="ADAL" clId="{93C30742-DB1B-4D8A-AE93-3D3649F1E9E6}" dt="2021-06-07T02:19:47.486" v="113" actId="1036"/>
          <ac:cxnSpMkLst>
            <pc:docMk/>
            <pc:sldMk cId="2044923763" sldId="396"/>
            <ac:cxnSpMk id="40" creationId="{FEA8472E-2F54-694C-959F-698A228895F1}"/>
          </ac:cxnSpMkLst>
        </pc:cxnChg>
      </pc:sldChg>
      <pc:sldChg chg="addSp delSp modSp mod">
        <pc:chgData name="John" userId="8922b030-d8cb-48a8-ab84-5546c91db896" providerId="ADAL" clId="{93C30742-DB1B-4D8A-AE93-3D3649F1E9E6}" dt="2021-06-07T02:33:47.405" v="1548" actId="2710"/>
        <pc:sldMkLst>
          <pc:docMk/>
          <pc:sldMk cId="2397137883" sldId="397"/>
        </pc:sldMkLst>
        <pc:spChg chg="mod">
          <ac:chgData name="John" userId="8922b030-d8cb-48a8-ab84-5546c91db896" providerId="ADAL" clId="{93C30742-DB1B-4D8A-AE93-3D3649F1E9E6}" dt="2021-06-07T02:19:24.987" v="54" actId="1036"/>
          <ac:spMkLst>
            <pc:docMk/>
            <pc:sldMk cId="2397137883" sldId="397"/>
            <ac:spMk id="3" creationId="{AD1658CF-3E73-1642-9664-916EBBBF4185}"/>
          </ac:spMkLst>
        </pc:spChg>
        <pc:spChg chg="mod">
          <ac:chgData name="John" userId="8922b030-d8cb-48a8-ab84-5546c91db896" providerId="ADAL" clId="{93C30742-DB1B-4D8A-AE93-3D3649F1E9E6}" dt="2021-06-07T02:19:24.987" v="54" actId="1036"/>
          <ac:spMkLst>
            <pc:docMk/>
            <pc:sldMk cId="2397137883" sldId="397"/>
            <ac:spMk id="9" creationId="{2BABCDA8-6D65-0845-BE3C-F3AC4ED7C7B9}"/>
          </ac:spMkLst>
        </pc:spChg>
        <pc:spChg chg="mod">
          <ac:chgData name="John" userId="8922b030-d8cb-48a8-ab84-5546c91db896" providerId="ADAL" clId="{93C30742-DB1B-4D8A-AE93-3D3649F1E9E6}" dt="2021-06-07T02:19:24.987" v="54" actId="1036"/>
          <ac:spMkLst>
            <pc:docMk/>
            <pc:sldMk cId="2397137883" sldId="397"/>
            <ac:spMk id="11" creationId="{B4E58784-20EC-8F42-BE7F-378145E710A7}"/>
          </ac:spMkLst>
        </pc:spChg>
        <pc:spChg chg="mod">
          <ac:chgData name="John" userId="8922b030-d8cb-48a8-ab84-5546c91db896" providerId="ADAL" clId="{93C30742-DB1B-4D8A-AE93-3D3649F1E9E6}" dt="2021-06-07T02:19:24.987" v="54" actId="1036"/>
          <ac:spMkLst>
            <pc:docMk/>
            <pc:sldMk cId="2397137883" sldId="397"/>
            <ac:spMk id="18" creationId="{A0C1A976-E3C3-1946-9C31-DEB017791E5C}"/>
          </ac:spMkLst>
        </pc:spChg>
        <pc:spChg chg="add del mod">
          <ac:chgData name="John" userId="8922b030-d8cb-48a8-ab84-5546c91db896" providerId="ADAL" clId="{93C30742-DB1B-4D8A-AE93-3D3649F1E9E6}" dt="2021-06-07T02:19:19.503" v="34"/>
          <ac:spMkLst>
            <pc:docMk/>
            <pc:sldMk cId="2397137883" sldId="397"/>
            <ac:spMk id="19" creationId="{5E171BC0-F489-464A-9401-37E6DA404B5B}"/>
          </ac:spMkLst>
        </pc:spChg>
        <pc:spChg chg="add mod">
          <ac:chgData name="John" userId="8922b030-d8cb-48a8-ab84-5546c91db896" providerId="ADAL" clId="{93C30742-DB1B-4D8A-AE93-3D3649F1E9E6}" dt="2021-06-07T02:33:47.405" v="1548" actId="2710"/>
          <ac:spMkLst>
            <pc:docMk/>
            <pc:sldMk cId="2397137883" sldId="397"/>
            <ac:spMk id="20" creationId="{FF92094A-5BEC-4921-B43B-6A450D094835}"/>
          </ac:spMkLst>
        </pc:spChg>
        <pc:grpChg chg="mod">
          <ac:chgData name="John" userId="8922b030-d8cb-48a8-ab84-5546c91db896" providerId="ADAL" clId="{93C30742-DB1B-4D8A-AE93-3D3649F1E9E6}" dt="2021-06-07T02:19:24.987" v="54" actId="1036"/>
          <ac:grpSpMkLst>
            <pc:docMk/>
            <pc:sldMk cId="2397137883" sldId="397"/>
            <ac:grpSpMk id="2" creationId="{2683453C-3948-434D-9615-78CCCC37CEC8}"/>
          </ac:grpSpMkLst>
        </pc:grpChg>
        <pc:picChg chg="mod">
          <ac:chgData name="John" userId="8922b030-d8cb-48a8-ab84-5546c91db896" providerId="ADAL" clId="{93C30742-DB1B-4D8A-AE93-3D3649F1E9E6}" dt="2021-06-07T02:19:24.987" v="54" actId="1036"/>
          <ac:picMkLst>
            <pc:docMk/>
            <pc:sldMk cId="2397137883" sldId="397"/>
            <ac:picMk id="13" creationId="{54850623-A7E9-2A45-98C8-56B3FF1F4D18}"/>
          </ac:picMkLst>
        </pc:picChg>
        <pc:inkChg chg="mod">
          <ac:chgData name="John" userId="8922b030-d8cb-48a8-ab84-5546c91db896" providerId="ADAL" clId="{93C30742-DB1B-4D8A-AE93-3D3649F1E9E6}" dt="2021-06-07T02:19:24.987" v="54" actId="1036"/>
          <ac:inkMkLst>
            <pc:docMk/>
            <pc:sldMk cId="2397137883" sldId="397"/>
            <ac:inkMk id="5" creationId="{EB8981E1-1847-1D48-B734-9A0786981F43}"/>
          </ac:inkMkLst>
        </pc:inkChg>
        <pc:inkChg chg="mod">
          <ac:chgData name="John" userId="8922b030-d8cb-48a8-ab84-5546c91db896" providerId="ADAL" clId="{93C30742-DB1B-4D8A-AE93-3D3649F1E9E6}" dt="2021-06-07T02:19:24.987" v="54" actId="1036"/>
          <ac:inkMkLst>
            <pc:docMk/>
            <pc:sldMk cId="2397137883" sldId="397"/>
            <ac:inkMk id="6" creationId="{C79DDD89-7C17-3A4B-9B11-786F16B810F6}"/>
          </ac:inkMkLst>
        </pc:inkChg>
        <pc:inkChg chg="mod">
          <ac:chgData name="John" userId="8922b030-d8cb-48a8-ab84-5546c91db896" providerId="ADAL" clId="{93C30742-DB1B-4D8A-AE93-3D3649F1E9E6}" dt="2021-06-07T02:19:24.987" v="54" actId="1036"/>
          <ac:inkMkLst>
            <pc:docMk/>
            <pc:sldMk cId="2397137883" sldId="397"/>
            <ac:inkMk id="7" creationId="{4AE4930F-886C-7F49-8140-28852158F9A2}"/>
          </ac:inkMkLst>
        </pc:inkChg>
        <pc:inkChg chg="mod">
          <ac:chgData name="John" userId="8922b030-d8cb-48a8-ab84-5546c91db896" providerId="ADAL" clId="{93C30742-DB1B-4D8A-AE93-3D3649F1E9E6}" dt="2021-06-07T02:19:24.987" v="54" actId="1036"/>
          <ac:inkMkLst>
            <pc:docMk/>
            <pc:sldMk cId="2397137883" sldId="397"/>
            <ac:inkMk id="14" creationId="{0ADB263D-A35A-3D4A-A7AA-3E0892D03A8F}"/>
          </ac:inkMkLst>
        </pc:inkChg>
        <pc:inkChg chg="mod">
          <ac:chgData name="John" userId="8922b030-d8cb-48a8-ab84-5546c91db896" providerId="ADAL" clId="{93C30742-DB1B-4D8A-AE93-3D3649F1E9E6}" dt="2021-06-07T02:19:24.987" v="54" actId="1036"/>
          <ac:inkMkLst>
            <pc:docMk/>
            <pc:sldMk cId="2397137883" sldId="397"/>
            <ac:inkMk id="15" creationId="{2678CB05-3C57-3348-BBEC-1046C6E282ED}"/>
          </ac:inkMkLst>
        </pc:inkChg>
      </pc:sldChg>
      <pc:sldChg chg="addSp delSp modSp mod">
        <pc:chgData name="John" userId="8922b030-d8cb-48a8-ab84-5546c91db896" providerId="ADAL" clId="{93C30742-DB1B-4D8A-AE93-3D3649F1E9E6}" dt="2021-06-07T02:38:12.081" v="1565" actId="1076"/>
        <pc:sldMkLst>
          <pc:docMk/>
          <pc:sldMk cId="4112957557" sldId="398"/>
        </pc:sldMkLst>
        <pc:spChg chg="mod">
          <ac:chgData name="John" userId="8922b030-d8cb-48a8-ab84-5546c91db896" providerId="ADAL" clId="{93C30742-DB1B-4D8A-AE93-3D3649F1E9E6}" dt="2021-06-07T02:38:08.006" v="1564" actId="14100"/>
          <ac:spMkLst>
            <pc:docMk/>
            <pc:sldMk cId="4112957557" sldId="398"/>
            <ac:spMk id="6" creationId="{FBB7A318-49D2-1945-9702-7333FA1FEDEE}"/>
          </ac:spMkLst>
        </pc:spChg>
        <pc:spChg chg="mod">
          <ac:chgData name="John" userId="8922b030-d8cb-48a8-ab84-5546c91db896" providerId="ADAL" clId="{93C30742-DB1B-4D8A-AE93-3D3649F1E9E6}" dt="2021-06-07T02:38:12.081" v="1565" actId="1076"/>
          <ac:spMkLst>
            <pc:docMk/>
            <pc:sldMk cId="4112957557" sldId="398"/>
            <ac:spMk id="7" creationId="{59E5F8F8-20F2-2A4C-AF99-2A22E6F03366}"/>
          </ac:spMkLst>
        </pc:spChg>
        <pc:spChg chg="add del mod">
          <ac:chgData name="John" userId="8922b030-d8cb-48a8-ab84-5546c91db896" providerId="ADAL" clId="{93C30742-DB1B-4D8A-AE93-3D3649F1E9E6}" dt="2021-06-07T02:19:15.141" v="32"/>
          <ac:spMkLst>
            <pc:docMk/>
            <pc:sldMk cId="4112957557" sldId="398"/>
            <ac:spMk id="12" creationId="{D9BE7071-EB24-4AE6-9F77-3D688AE363B7}"/>
          </ac:spMkLst>
        </pc:spChg>
      </pc:sldChg>
      <pc:sldChg chg="addSp modSp mod">
        <pc:chgData name="John" userId="8922b030-d8cb-48a8-ab84-5546c91db896" providerId="ADAL" clId="{93C30742-DB1B-4D8A-AE93-3D3649F1E9E6}" dt="2021-06-07T02:28:31.066" v="859" actId="6549"/>
        <pc:sldMkLst>
          <pc:docMk/>
          <pc:sldMk cId="2630672637" sldId="399"/>
        </pc:sldMkLst>
        <pc:spChg chg="add mod">
          <ac:chgData name="John" userId="8922b030-d8cb-48a8-ab84-5546c91db896" providerId="ADAL" clId="{93C30742-DB1B-4D8A-AE93-3D3649F1E9E6}" dt="2021-06-07T02:28:31.066" v="859" actId="6549"/>
          <ac:spMkLst>
            <pc:docMk/>
            <pc:sldMk cId="2630672637" sldId="399"/>
            <ac:spMk id="13" creationId="{ED29E60A-7FD0-4F61-AE83-C2D7A2765FAA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19" creationId="{8FD1F92A-4313-BB44-A3DB-9F3901BF7B81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63" creationId="{65618B70-D219-D149-95E7-BB781B7153EA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66" creationId="{54D97B28-F816-5943-AE57-42B5C52FB627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68" creationId="{2E804E5A-2E47-5D49-B88E-336B640ED124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69" creationId="{81157CB2-32FE-0348-A3BF-F949F48A1463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71" creationId="{FB83628C-C8C3-6A4A-A8DA-4DC4F30AD7CB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72" creationId="{C10845C5-5214-FF46-A4EE-AB5D60D7D8EA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73" creationId="{E37424AE-2653-9E4C-B631-AC81D0968C98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74" creationId="{560DF908-6A4A-7A49-85B7-14314A3B8BB6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80" creationId="{F8121E0F-9773-0F48-B8D4-410FDE075408}"/>
          </ac:spMkLst>
        </pc:spChg>
        <pc:spChg chg="mod">
          <ac:chgData name="John" userId="8922b030-d8cb-48a8-ab84-5546c91db896" providerId="ADAL" clId="{93C30742-DB1B-4D8A-AE93-3D3649F1E9E6}" dt="2021-06-07T02:20:47.706" v="239" actId="1036"/>
          <ac:spMkLst>
            <pc:docMk/>
            <pc:sldMk cId="2630672637" sldId="399"/>
            <ac:spMk id="81" creationId="{E08B9FFC-F75C-4544-990D-71989998509C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2T12:05:07.3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1 392 24575,'12'8'0,"-1"0"0,-3-3 0,1 1 0,0 3 0,-1-3 0,1 2 0,0-2 0,3 3 0,3-2 0,-2 1 0,2-2 0,-3 0 0,0 0 0,0 0 0,3 0 0,-2 0 0,5 4 0,-5-4 0,6 4 0,-7-4 0,7 0 0,-3 0 0,4-2 0,-4 2 0,2-6 0,-1 6 0,2-5 0,1 4 0,-4-4 0,2 5 0,-1-5 0,2 4 0,1-4 0,-1 5 0,-3-5 0,3 4 0,-3-4 0,4 2 0,-1 0 0,1-2 0,3 1 0,-2-2 0,6 0 0,-7 0 0,8 0 0,-8 0 0,4 0 0,-1 0 0,2 0 0,-1-2 0,0-2 0,-1-3 0,-2 0 0,11-5 0,-11 4 0,8-8 0,-10 9 0,1-5 0,-1 1 0,1-2 0,-1 3 0,1-2 0,0-2 0,0 0 0,0-3 0,0 4 0,-1 0 0,1 0 0,0-4 0,0 3 0,0-3 0,-1 4 0,1 0 0,0-4 0,-3 4 0,2-4 0,-3 5 0,4 1 0,-4-1 0,3 2 0,-3 1 0,8-9 0,-3 9 0,1-8 0,-4 10 0,-5-4 0,6 3 0,-3 0 0,0 1 0,3 1 0,-3-1 0,3 1 0,1-1 0,-4-2 0,3 5 0,-3-7 0,3 9 0,1-6 0,-1 1 0,1 0 0,3-3 0,-2 3 0,2 0 0,1 1 0,-4-1 0,4 0 0,-5 3 0,13-5 0,-9 8 0,9-8 0,-12 8 0,-1-2 0,1 3 0,-1 0 0,1 0 0,-1 0 0,1 0 0,-1 0 0,1 0 0,3 0 0,-2 0 0,2 0 0,1 0 0,-4 3 0,4 1 0,-5 2 0,1 1 0,-1-1 0,-3 1 0,0-1 0,-1 0 0,-2 0 0,2 0 0,-3 0 0,0 0 0,2 5 0,-2-4 0,3 4 0,-4-2 0,-2-3 0,3 3 0,-6-4 0,5 1 0,-5-1 0,5 1 0,-5 0 0,2-1 0,1 1 0,-3-1 0,2 1 0,-3-1 0,1 1 0,-3-1 0,1-2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2T12:05:11.8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3398 0 24575,'0'19'0,"0"-5"0,0 0 0,0-4 0,0 9 0,0-6 0,-2 5 0,1-2 0,-2-2 0,0 4 0,2-9 0,-8 10 0,8-6 0,-10 2 0,10-3 0,-7 0 0,4 0 0,-2 0 0,0-1 0,0 5 0,0-4 0,-3 4 0,2-1 0,-5 1 0,2 4 0,-3-4 0,0 2 0,4-5 0,-3 6 0,2-3 0,-3 0 0,3 3 0,-1-7 0,1 4 0,-2-4 0,0 3 0,0-2 0,-1 2 0,1-3 0,0-3 0,0 2 0,0-2 0,0 3 0,-3 1 0,2-1 0,-6 0 0,7 0 0,-7 1 0,3 0 0,-1-1 0,-1 1 0,1 3 0,-7-1 0,-7 11 0,5-10 0,-11 11 0,14-9 0,-10 5 0,6-1 0,-2-3 0,3-1 0,-2 0 0,3-4 0,-5 4 0,1 0 0,4-3 0,-4 0 0,9-3 0,-8-4 0,4 5 0,-1-6 0,-2 4 0,-2-4 0,3-1 0,-6 2 0,8-5 0,-5 4 0,1-3 0,3 0 0,-2 2 0,6-2 0,-2-1 0,3 3 0,-12-2 0,9 0 0,-13 2 0,15-5 0,-6 5 0,2-5 0,1 2 0,-4-3 0,8 3 0,-8-2 0,8 2 0,-8 0 0,8-3 0,-8 7 0,7-6 0,-6 5 0,2-2 0,-3 0 0,0-1 0,3 0 0,-2-3 0,6 3 0,-3-3 0,5 0 0,-1 0 0,4 0 0,-3 0 0,3 3 0,-12-2 0,6 2 0,-10 0 0,11-2 0,-6 2 0,6 0 0,-6-2 0,6 1 0,-3 1 0,5-2 0,-1 5 0,1-5 0,-1 4 0,0-4 0,1 5 0,3-3 0,-3 1 0,3 1 0,-4-4 0,1 5 0,2-3 0,-1 1 0,5 1 0,-6-1 0,6-1 0,-2 0 0,-6-1 0,7 2 0,-10-1 0,11 2 0,-6-4 0,3 4 0,-3-1 0,-1 0 0,0 1 0,1-1 0,-1 3 0,4-1 0,-3-3 0,7 3 0,-4-3 0,1 3 0,2-2 0,-2 1 0,3-2 0,0 3 0,-4 0 0,4-2 0,-4 1 0,4-1 0,0 2 0,0 0 0,0-1 0,-3 2 0,-3 1 0,1-1 0,0 2 0,5-3 0,0 0 0,0 0 0,0 0 0,0-1 0,0 1 0,0 0 0,0 0 0,3 0 0,-2 0 0,5-1 0,-5 1 0,4 0 0,-1-1 0,3 1 0,-4-1 0,3 1 0,-2-1 0,2-2 0,1 2 0,-1-4 0,1 3 0,0-1 0,-1 0 0,1 2 0,-6 1 0,4 0 0,-7 2 0,8-3 0,-5 1 0,5 0 0,-2-1 0,-1-2 0,3 2 0,-2-2 0,-1 3 0,3-1 0,-2 1 0,2-1 0,1 0 0,0 1 0,-1-3 0,1 2 0,-1-2 0,1 2 0,-1-2 0,1 2 0,-1-2 0,1 0 0,2 1 0,-4-1 0,5 3 0,-5-3 0,4-1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2T12:05:17.4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470 3367 24575,'-28'-16'0,"6"5"0,10-4 0,-5 1 0,2-3 0,-5 0 0,2-7 0,8 10 0,-11-11 0,11 12 0,-7-6 0,5 6 0,-1-6 0,4 9 0,-3-4 0,3 5 0,0-3 0,-2 0 0,4 0 0,-4 0 0,4 0 0,-4 0 0,4 0 0,-2-3 0,0-2 0,2-2 0,-3-1 0,4 1 0,-4-5 0,2 4 0,-2-8 0,3 7 0,0-6 0,0 2 0,0 1 0,0-4 0,0 4 0,0-1 0,0-2 0,4 2 0,-4-3 0,3-1 0,0 1 0,-2-5 0,5 4 0,-3-4 0,1 0 0,2 3 0,-2-3 0,3 5 0,0-5 0,0 3 0,0-3 0,0 5 0,0-5 0,0-1 0,0 0 0,3-3 0,1 3 0,4-5 0,0 1 0,-1-1 0,1 1 0,3-1 0,-3 1 0,7-1 0,-6 1 0,5-1 0,-5 1 0,6-6 0,-4 13 0,1-10 0,1 11 0,-1-4 0,3-4 0,0-1 0,0 8 0,1-15 0,-2 19 0,6-20 0,-5 11 0,5-7 0,-6 13 0,6-17 0,-5 23 0,5-23 0,-2 20 0,-3-6 0,7 3 0,-7 1 0,7 2 0,-7 0 0,5 5 0,-5-2 0,5 3 0,-6 1 0,6-1 0,-2 0 0,3 0 0,-3 0 0,2 0 0,-2 0 0,2 4 0,2-4 0,-2 3 0,1 1 0,0-4 0,-1 4 0,1-1 0,-1 1 0,3 4 0,-2-1 0,6 0 0,-6 4 0,6-4 0,-6 7 0,6-6 0,-6 5 0,15-8 0,-14 8 0,11-8 0,-14 9 0,1-3 0,-4 4 0,2-1 0,-2-2 0,4 2 0,-4-2 0,3 2 0,-3 1 0,3-1 0,-2 1 0,1-1 0,-5 1 0,6 0 0,-3-1 0,0 1 0,3 2 0,-3-1 0,0 1 0,2 1 0,-5-3 0,6 6 0,-6-6 0,5 6 0,-5-3 0,6 0 0,-7 2 0,7-4 0,-6 1 0,11-2 0,-10 2 0,6-1 0,-4 4 0,-4-4 0,4 4 0,-5-4 0,5 4 0,-4-4 0,4 4 0,-4-5 0,-1 6 0,1-6 0,0 6 0,0-6 0,0 3 0,0 0 0,0 0 0,0 0 0,-1 3 0,1-6 0,-3 3 0,2 0 0,-2-2 0,0 4 0,3-4 0,-1 2 0,1-3 0,0 0 0,-1 3 0,-2-2 0,0 4 0,2-4 0,-5 2 0,5 0 0,-5-2 0,5 4 0,-4-4 0,4 2 0,-5 0 0,5-2 0,-5 4 0,2-4 0,1 4 0,-3-4 0,2 5 0,0-5 0,-2 4 0,3-2 0,-4 1 0,0-1 0,1 0 0,-1 0 0,0 1 0,3-1 0,-2 0 0,2-2 0,-3 5 0,1-3 0,-1 1 0,0 1 0,1-1 0,-1 2 0,0-3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2T12:05:27.7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1841 24575,'26'-3'0,"-1"-2"0,-6 1 0,1-3 0,-1 1 0,1-1 0,-4 1 0,3-1 0,-3 1 0,0 0 0,2-1 0,-1 4 0,-1-3 0,-1 3 0,0-4 0,-2 1 0,6 0 0,-7 0 0,4-3 0,-1-1 0,-2-2 0,5-1 0,-5 4 0,6-7 0,-2 5 0,7-7 0,-3 5 0,7-5 0,-7 4 0,3-4 0,4 1 0,2-2 0,5-4 0,-9 8 0,12-12 0,-21 15 0,31-21 0,-23 14 0,16-10 0,-7 6 0,-2-4 0,2 3 0,-4-2 0,5 3 0,0 0 0,0 0 0,2 0 0,3-1 0,-9 5 0,11-1 0,0-4 0,-9 10 0,15-14 0,-22 17 0,11-8 0,-7 4 0,7 0 0,-7 1 0,2-1 0,-3 1 0,4-1 0,0 0 0,-3 4 0,7-4 0,16-4 0,-9 2 0,9 1 0,-17 2 0,-1 9 0,5-6 0,3-1 0,-4 4 0,-1-3 0,0 3 0,11-4 0,-12 6 0,11-5 0,2 6 0,-3-3 0,14-1 0,-20 1 0,6 4 0,-7-3 0,9 2 0,-4-3 0,3 0 0,8-1 0,-13 5 0,11-4 0,-15 3 0,1-2 0,3-1 0,-5 0 0,1 0 0,-1 1 0,0-1 0,9-3 0,-11 3 0,9-3 0,-15 4 0,3 0 0,-5 0 0,0 3 0,5-3 0,-3 3 0,3-3 0,-5 3 0,0-3 0,1 6 0,4-2 0,-4 0 0,8 2 0,-3-5 0,5 5 0,-1-6 0,0 3 0,11-5 0,-12 5 0,11-3 0,-10 6 0,2-3 0,3 1 0,13 2 0,-8-2 0,5 3 0,-11 0 0,-8 0 0,4 0 0,1 0 0,-5 0 0,3 0 0,-7 0 0,2 0 0,1 0 0,-3 0 0,2 0 0,-3 0 0,-1 0 0,1 0 0,-1 0 0,0 0 0,-3 0 0,2 0 0,-6 0 0,6 0 0,-6 0 0,2 0 0,1 0 0,-4 0 0,4 0 0,8 0 0,-10 0 0,14 0 0,-15 0 0,2 2 0,1-1 0,-4 5 0,4-5 0,-5 4 0,1-1 0,-1 0 0,1 1 0,-1-1 0,1 0 0,-1 1 0,1-1 0,-1 0 0,1 1 0,-1-1 0,1 3 0,0-4 0,-1 3 0,1-5 0,-1 5 0,-3-6 0,3 6 0,-3-5 0,4 5 0,8-3 0,-10 1 0,9 2 0,-14-6 0,2 6 0,-3-6 0,3 3 0,-2 0 0,2-3 0,1 6 0,-4-3 0,7 1 0,-6 1 0,6-4 0,-7 4 0,7-1 0,-6 2 0,5-3 0,-5 2 0,2-4 0,-3 4 0,0-4 0,0 2 0,-3-3 0,-1 2 0,0-1 0,1 1 0,0-2 0,-1 0 0,-3 0 0,3 0 0,-2 0 0,5 0 0,-5 0 0,3 2 0,-4 1 0,-2 3 0,-1 2 0,4-4 0,8 1 0,3-5 0,6 0 0,1 3 0,-4-2 0,4 5 0,-1-5 0,-2 2 0,-1-1 0,2-1 0,-8 2 0,9-3 0,-11 0 0,7 2 0,-6-1 0,2 2 0,-3 0 0,0 0 0,3 0 0,-2 3 0,2-6 0,-3 5 0,0-4 0,0 4 0,0-4 0,-1 4 0,1-4 0,0 4 0,-3-4 0,2 2 0,-2-1 0,0-1 0,-1 2 0,1-1 0,-3-1 0,2 1 0,0 1 0,-2-2 0,3 1 0,-1 1 0,-2-2 0,2 1 0,1 1 0,-3-2 0,5 4 0,-5-4 0,5 1 0,-5 1 0,5-3 0,-5 5 0,3-4 0,1 4 0,-3-5 0,4 5 0,-6-4 0,0 4 0,1-5 0,-1 5 0,3-4 0,-2 3 0,3-3 0,-4 1 0,0 1 0,1-3 0,-1 3 0,1-1 0,-1-1 0,0 1 0,1 0 0,-1-1 0,0 1 0,1 1 0,-1-3 0,0 5 0,1-4 0,-1 4 0,1-5 0,1 5 0,-1-2 0,5 3 0,-5-3 0,2 2 0,-2-2 0,2 2 0,-2 1 0,2-3 0,1 2 0,-3-2 0,2 0 0,-3 2 0,1-4 0,-1 1 0,0 0 0,-2 1 0,2 3 0,-13-23 0,-2 1 0,-4-13 0,-7 0 0,5 7 0,-3-8 0,-3-1 0,6-2 0,-2 3 0,3-3 0,-3 3 0,3 2 0,-3-2 0,4 5 0,0-2 0,-4 1 0,3 2 0,-3-5 0,5 5 0,-2-5 0,-3 0 0,2-10 0,-2 15 0,3-17 0,0 10 0,1 0 0,-1-6 0,4 12 0,-2 1 0,3 0 0,0 8 0,1 0 0,3 5 0,0-1 0,0 3 0,3 0 0,-2 6 0,20 28 0,-7-5 0,20 24 0,-8-6 0,3-1 0,1 11 0,0-4 0,1 6 0,5 1 0,-5-1 0,4-4 0,0 4 0,-4-10 0,-1-4 0,2 2 0,-6-11 0,7 12 0,-4-8 0,-4 2 0,3-6 0,-3 1 0,-2-6 0,1 2 0,-6-7 0,1 1 0,-1-5 0,-2 6 0,-1-7 0,-3 4 0,0-4 0,0 3 0,0-2 0,0 2 0,0-3 0,-2 0 0,1-3 0,-5-1 0,3-3 0,-3 1 0,0-1 0,-8 1 0,-3-1 0,-4 4 0,-9 6 0,7-5 0,-17 16 0,8-13 0,-1 8 0,-11 7 0,13-8 0,-15 12 0,14-13 0,0 6 0,-9 0 0,13-2 0,-12 4 0,12-10 0,0 5 0,-3-4 0,4 3 0,5-8 0,-4 4 0,7-2 0,-6-1 0,6 1 0,-3-2 0,4-2 0,0-1 0,3 1 0,-2-4 0,4 1 0,-1-3 0,2 1 0,3-1 0,-1 1 0,25-20 0,-10 7 0,22-17 0,-13 8 0,8-3 0,0-3 0,1 3 0,6-12 0,-12 10 0,16-11 0,0-8 0,-7 17 0,6-21 0,-17 25 0,2-11 0,-2 8 0,1-4 0,-4 6 0,-2 3 0,0 1 0,-6 1 0,5 4 0,-6-4 0,1 6 0,1 0 0,-4-3 0,1 6 0,0-5 0,-2 4 0,3-4 0,-4 5 0,4-5 0,-3 5 0,2-3 0,-2 4 0,-1-1 0,-2 1 0,2 2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4T05:25:06.1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24575,'48'76'0,"0"-1"0,0 1 0,0-1 0,0 1 0,0 0 0,11 13 0,4 5 0,-1-4 0,-8-15 0,-14-23 0,0-14 0,30 21 0,-40-40 0,-5 3 0,12-3 0,-12 0 0,12 5 0,-12-11 0,5 10 0,-7-10 0,0 4 0,1-5 0,-6-1 0,3 0 0,-9 0 0,5-5 0,-7 4 0,1-9 0,-1 8 0,1-3 0,0 0 0,-1 4 0,1-5 0,-1 6 0,6 0 0,-4 0 0,10 0 0,-10 0 0,10 1 0,-4 4 0,5 2 0,1 0 0,-1 4 0,0-3 0,1 4 0,-1 0 0,1-5 0,-1 4 0,0-3 0,-5-2 0,4 5 0,-4-9 0,-1 3 0,5 1 0,-10-5 0,10 10 0,-4-10 0,0 10 0,-2-9 0,1 9 0,1-5 0,5 7 0,-5-7 0,4 5 0,-10-4 0,10 0 0,-9 4 0,4-9 0,-1 19 0,-4-17 0,5 17 0,-6-20 0,0 10 0,0-10 0,6 10 0,-5-10 0,4 4 0,-5 0 0,0 2 0,0 0 0,1 4 0,-1-10 0,0 10 0,0-10 0,-5 10 0,4-10 0,-4 9 0,5-3 0,-4 6 0,3-1 0,-3 0 0,4 1 0,1-1 0,-6 0 0,4 5 0,-4 1 0,0-6 0,3-8 0,-7-5 0,2-5 0,1 6 0,-4 0 0,9-1 0,-9 1 0,3-1 0,1 1 0,-4-1 0,4 1 0,-5-1 0,5-4 0,-4 4 0,4-9 0,-5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14A12-5A8C-DE43-926D-29CB8B109732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1143000"/>
            <a:ext cx="4978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4EFB1-4744-474C-8251-9FA1F2785E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36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9800" y="1143000"/>
            <a:ext cx="4978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4EFB1-4744-474C-8251-9FA1F2785E2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94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9800" y="1143000"/>
            <a:ext cx="4978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4EFB1-4744-474C-8251-9FA1F2785E2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5550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9800" y="1143000"/>
            <a:ext cx="4978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Research has shown that speech pathologists and patients both rank this very highly in questions that need answering. We want to know, is it better to do a certain amount in a shorter space of time or a longer space of time?</a:t>
            </a:r>
          </a:p>
          <a:p>
            <a:endParaRPr lang="en-AU" dirty="0"/>
          </a:p>
          <a:p>
            <a:r>
              <a:rPr lang="en-AU" dirty="0"/>
              <a:t>* We know from multiple surveys that outpatients, and therefore most chronic aphasia pts, receive 1-3 hrs per week, whereas * high intensity research…</a:t>
            </a:r>
          </a:p>
          <a:p>
            <a:endParaRPr lang="en-AU" dirty="0"/>
          </a:p>
          <a:p>
            <a:r>
              <a:rPr lang="en-AU" dirty="0"/>
              <a:t>Can be a sense of guilt amongst clinicians about this gap because "everybody knows" higher intensity is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BC22E-A3AF-A144-9BBB-EDFA1F19AAA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12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37197"/>
            <a:ext cx="9144000" cy="26318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580"/>
            <a:ext cx="9144000" cy="182517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45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446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02483"/>
            <a:ext cx="2628900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02483"/>
            <a:ext cx="7734300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718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060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84670"/>
            <a:ext cx="10515600" cy="314461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59034"/>
            <a:ext cx="10515600" cy="165367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3350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2414"/>
            <a:ext cx="5181600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12414"/>
            <a:ext cx="5181600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12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02483"/>
            <a:ext cx="10515600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53171"/>
            <a:ext cx="5157787" cy="9082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761381"/>
            <a:ext cx="5157787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53171"/>
            <a:ext cx="5183188" cy="9082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61381"/>
            <a:ext cx="5183188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654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30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77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3978"/>
            <a:ext cx="3932237" cy="176392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88454"/>
            <a:ext cx="6172200" cy="53722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67902"/>
            <a:ext cx="3932237" cy="42015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03978"/>
            <a:ext cx="3932237" cy="176392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88454"/>
            <a:ext cx="6172200" cy="537226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267902"/>
            <a:ext cx="3932237" cy="42015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051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2483"/>
            <a:ext cx="10515600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12414"/>
            <a:ext cx="10515600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006699"/>
            <a:ext cx="274320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2A42-6BEA-1B40-9D18-F41309B229A9}" type="datetimeFigureOut">
              <a:rPr lang="en-AU" smtClean="0"/>
              <a:t>07/06/2021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006699"/>
            <a:ext cx="411480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006699"/>
            <a:ext cx="274320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6B36-78E8-8A40-AD55-E37686EDA4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47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tiff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11" Type="http://schemas.openxmlformats.org/officeDocument/2006/relationships/image" Target="../media/image29.svg"/><Relationship Id="rId5" Type="http://schemas.openxmlformats.org/officeDocument/2006/relationships/image" Target="../media/image22.sv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4.xml"/><Relationship Id="rId3" Type="http://schemas.openxmlformats.org/officeDocument/2006/relationships/image" Target="../media/image36.png"/><Relationship Id="rId7" Type="http://schemas.openxmlformats.org/officeDocument/2006/relationships/customXml" Target="../ink/ink1.xml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png"/><Relationship Id="rId1" Type="http://schemas.openxmlformats.org/officeDocument/2006/relationships/tags" Target="../tags/tag8.xml"/><Relationship Id="rId6" Type="http://schemas.openxmlformats.org/officeDocument/2006/relationships/image" Target="../media/image39.svg"/><Relationship Id="rId11" Type="http://schemas.openxmlformats.org/officeDocument/2006/relationships/customXml" Target="../ink/ink3.xml"/><Relationship Id="rId5" Type="http://schemas.openxmlformats.org/officeDocument/2006/relationships/image" Target="../media/image38.png"/><Relationship Id="rId15" Type="http://schemas.openxmlformats.org/officeDocument/2006/relationships/customXml" Target="../ink/ink5.xml"/><Relationship Id="rId10" Type="http://schemas.openxmlformats.org/officeDocument/2006/relationships/image" Target="../media/image41.png"/><Relationship Id="rId4" Type="http://schemas.openxmlformats.org/officeDocument/2006/relationships/image" Target="../media/image37.svg"/><Relationship Id="rId9" Type="http://schemas.openxmlformats.org/officeDocument/2006/relationships/customXml" Target="../ink/ink2.xml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DC3E3DFE-7749-AF46-9F3E-62FAC4FA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472198" y="874787"/>
            <a:ext cx="6334050" cy="63340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E5226AF-584C-5946-998F-D3D8FEE73B60}"/>
              </a:ext>
            </a:extLst>
          </p:cNvPr>
          <p:cNvSpPr txBox="1"/>
          <p:nvPr/>
        </p:nvSpPr>
        <p:spPr>
          <a:xfrm rot="18814280">
            <a:off x="2933673" y="5503235"/>
            <a:ext cx="219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(Brady et al., 2016)</a:t>
            </a:r>
          </a:p>
        </p:txBody>
      </p:sp>
      <p:pic>
        <p:nvPicPr>
          <p:cNvPr id="3" name="aphasia friendly narration" descr="aphasia friendly narration">
            <a:hlinkClick r:id="" action="ppaction://media"/>
            <a:extLst>
              <a:ext uri="{FF2B5EF4-FFF2-40B4-BE49-F238E27FC236}">
                <a16:creationId xmlns:a16="http://schemas.microsoft.com/office/drawing/2014/main" id="{22F874F7-EA0C-644D-B015-C2646F91B3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9624" y="-997527"/>
            <a:ext cx="812800" cy="812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59144D7-D771-334A-BB80-E76628E75FD2}"/>
              </a:ext>
            </a:extLst>
          </p:cNvPr>
          <p:cNvGrpSpPr/>
          <p:nvPr/>
        </p:nvGrpSpPr>
        <p:grpSpPr>
          <a:xfrm>
            <a:off x="5152482" y="2540479"/>
            <a:ext cx="1178377" cy="1763309"/>
            <a:chOff x="3221814" y="1099986"/>
            <a:chExt cx="3151166" cy="4715367"/>
          </a:xfrm>
        </p:grpSpPr>
        <p:pic>
          <p:nvPicPr>
            <p:cNvPr id="28" name="Graphic 27" descr="Document">
              <a:extLst>
                <a:ext uri="{FF2B5EF4-FFF2-40B4-BE49-F238E27FC236}">
                  <a16:creationId xmlns:a16="http://schemas.microsoft.com/office/drawing/2014/main" id="{E92010B7-38CB-6641-B140-721A281DA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001" y="215748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Document">
              <a:extLst>
                <a:ext uri="{FF2B5EF4-FFF2-40B4-BE49-F238E27FC236}">
                  <a16:creationId xmlns:a16="http://schemas.microsoft.com/office/drawing/2014/main" id="{7016B072-61E2-C148-B8E5-01D8B964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3025" y="1628737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Document">
              <a:extLst>
                <a:ext uri="{FF2B5EF4-FFF2-40B4-BE49-F238E27FC236}">
                  <a16:creationId xmlns:a16="http://schemas.microsoft.com/office/drawing/2014/main" id="{80DA995E-B363-C64C-9E15-CE8743D30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001" y="1099986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Document">
              <a:extLst>
                <a:ext uri="{FF2B5EF4-FFF2-40B4-BE49-F238E27FC236}">
                  <a16:creationId xmlns:a16="http://schemas.microsoft.com/office/drawing/2014/main" id="{FEDF2AA5-E2DC-D445-B58D-9DCBB19AA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8580" y="2729253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Document">
              <a:extLst>
                <a:ext uri="{FF2B5EF4-FFF2-40B4-BE49-F238E27FC236}">
                  <a16:creationId xmlns:a16="http://schemas.microsoft.com/office/drawing/2014/main" id="{88C17AE4-9C4F-8845-B98B-B2551458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001" y="3243338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Document">
              <a:extLst>
                <a:ext uri="{FF2B5EF4-FFF2-40B4-BE49-F238E27FC236}">
                  <a16:creationId xmlns:a16="http://schemas.microsoft.com/office/drawing/2014/main" id="{D0146692-97DF-9149-ABC1-2D7B5C0B3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8580" y="3815103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Document">
              <a:extLst>
                <a:ext uri="{FF2B5EF4-FFF2-40B4-BE49-F238E27FC236}">
                  <a16:creationId xmlns:a16="http://schemas.microsoft.com/office/drawing/2014/main" id="{8ACF4611-81AE-7942-8A5C-A0B0DC99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2001" y="4329188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Document">
              <a:extLst>
                <a:ext uri="{FF2B5EF4-FFF2-40B4-BE49-F238E27FC236}">
                  <a16:creationId xmlns:a16="http://schemas.microsoft.com/office/drawing/2014/main" id="{8D71376E-EE7D-1B4B-8DBB-8B122B3DF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8580" y="4900953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Document">
              <a:extLst>
                <a:ext uri="{FF2B5EF4-FFF2-40B4-BE49-F238E27FC236}">
                  <a16:creationId xmlns:a16="http://schemas.microsoft.com/office/drawing/2014/main" id="{3FE5C988-F4CC-5B44-8DE4-64F8B297A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1814" y="2157488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Document">
              <a:extLst>
                <a:ext uri="{FF2B5EF4-FFF2-40B4-BE49-F238E27FC236}">
                  <a16:creationId xmlns:a16="http://schemas.microsoft.com/office/drawing/2014/main" id="{18A40607-DD74-A94D-9824-9D2A0D158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52838" y="1628737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Document">
              <a:extLst>
                <a:ext uri="{FF2B5EF4-FFF2-40B4-BE49-F238E27FC236}">
                  <a16:creationId xmlns:a16="http://schemas.microsoft.com/office/drawing/2014/main" id="{8BCCD4CA-5759-D84B-B2ED-2022E166D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1814" y="1099986"/>
              <a:ext cx="914400" cy="914400"/>
            </a:xfrm>
            <a:prstGeom prst="rect">
              <a:avLst/>
            </a:prstGeom>
          </p:spPr>
        </p:pic>
        <p:pic>
          <p:nvPicPr>
            <p:cNvPr id="57" name="Graphic 56" descr="Document">
              <a:extLst>
                <a:ext uri="{FF2B5EF4-FFF2-40B4-BE49-F238E27FC236}">
                  <a16:creationId xmlns:a16="http://schemas.microsoft.com/office/drawing/2014/main" id="{90096AF1-EE9A-D648-826B-FC64CBC68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58393" y="2729253"/>
              <a:ext cx="914400" cy="914400"/>
            </a:xfrm>
            <a:prstGeom prst="rect">
              <a:avLst/>
            </a:prstGeom>
          </p:spPr>
        </p:pic>
        <p:pic>
          <p:nvPicPr>
            <p:cNvPr id="58" name="Graphic 57" descr="Document">
              <a:extLst>
                <a:ext uri="{FF2B5EF4-FFF2-40B4-BE49-F238E27FC236}">
                  <a16:creationId xmlns:a16="http://schemas.microsoft.com/office/drawing/2014/main" id="{F72690ED-D5FA-D14D-8AD4-8C9049FE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1814" y="3243338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Document">
              <a:extLst>
                <a:ext uri="{FF2B5EF4-FFF2-40B4-BE49-F238E27FC236}">
                  <a16:creationId xmlns:a16="http://schemas.microsoft.com/office/drawing/2014/main" id="{383BF0B3-2E17-CD4B-A374-B9B6F481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58393" y="3815103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Document">
              <a:extLst>
                <a:ext uri="{FF2B5EF4-FFF2-40B4-BE49-F238E27FC236}">
                  <a16:creationId xmlns:a16="http://schemas.microsoft.com/office/drawing/2014/main" id="{49B61F41-D15F-1747-8ACF-E3F11006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1814" y="4329188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Document">
              <a:extLst>
                <a:ext uri="{FF2B5EF4-FFF2-40B4-BE49-F238E27FC236}">
                  <a16:creationId xmlns:a16="http://schemas.microsoft.com/office/drawing/2014/main" id="{6612E777-1F4D-E64F-A387-84F27A88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58393" y="4900953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4153AB4-2546-4541-A16C-81A73FD683CC}"/>
              </a:ext>
            </a:extLst>
          </p:cNvPr>
          <p:cNvSpPr txBox="1"/>
          <p:nvPr/>
        </p:nvSpPr>
        <p:spPr>
          <a:xfrm>
            <a:off x="5210288" y="2314455"/>
            <a:ext cx="9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0972F0A7-D5FE-485E-97B7-8FC9DF8C03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Research shows that therapy for aphasia does work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2A74F5-8152-44D5-A61E-C936AFBAC7CF}"/>
              </a:ext>
            </a:extLst>
          </p:cNvPr>
          <p:cNvSpPr/>
          <p:nvPr/>
        </p:nvSpPr>
        <p:spPr>
          <a:xfrm>
            <a:off x="8186899" y="5853945"/>
            <a:ext cx="3834490" cy="1200329"/>
          </a:xfrm>
          <a:prstGeom prst="rect">
            <a:avLst/>
          </a:prstGeom>
          <a:solidFill>
            <a:srgbClr val="EEDE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 this was an earlier draft and varies slightly from the final video abstract. Some slides have too many words in the captions box!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49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957">
        <p159:morph option="byObject"/>
      </p:transition>
    </mc:Choice>
    <mc:Fallback>
      <p:transition spd="slow" advTm="19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02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59327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1282386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3034217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372333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5475161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6164274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7916105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8605218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1035705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1104616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96E50B-2F24-7943-AB36-B6B0ED0C65A5}"/>
              </a:ext>
            </a:extLst>
          </p:cNvPr>
          <p:cNvSpPr/>
          <p:nvPr/>
        </p:nvSpPr>
        <p:spPr>
          <a:xfrm>
            <a:off x="542277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9A972-ED9B-6B49-AF60-0EA5E53E5A19}"/>
              </a:ext>
            </a:extLst>
          </p:cNvPr>
          <p:cNvSpPr/>
          <p:nvPr/>
        </p:nvSpPr>
        <p:spPr>
          <a:xfrm>
            <a:off x="1971725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616BB-AE9D-2E4B-8556-B6CDD32D4FAD}"/>
              </a:ext>
            </a:extLst>
          </p:cNvPr>
          <p:cNvSpPr/>
          <p:nvPr/>
        </p:nvSpPr>
        <p:spPr>
          <a:xfrm>
            <a:off x="3401172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FC906-2861-7F41-A50B-067DE9DF9DE3}"/>
              </a:ext>
            </a:extLst>
          </p:cNvPr>
          <p:cNvSpPr/>
          <p:nvPr/>
        </p:nvSpPr>
        <p:spPr>
          <a:xfrm>
            <a:off x="1257001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31E2BD-7ABF-4544-B4C4-45DF42345720}"/>
              </a:ext>
            </a:extLst>
          </p:cNvPr>
          <p:cNvSpPr/>
          <p:nvPr/>
        </p:nvSpPr>
        <p:spPr>
          <a:xfrm>
            <a:off x="2686449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8BC46-787C-3D4E-AFEA-E0B554F73F9F}"/>
              </a:ext>
            </a:extLst>
          </p:cNvPr>
          <p:cNvSpPr txBox="1"/>
          <p:nvPr/>
        </p:nvSpPr>
        <p:spPr>
          <a:xfrm>
            <a:off x="645031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FB1668-D354-AA48-9F9E-8195EAAF6819}"/>
              </a:ext>
            </a:extLst>
          </p:cNvPr>
          <p:cNvSpPr txBox="1"/>
          <p:nvPr/>
        </p:nvSpPr>
        <p:spPr>
          <a:xfrm>
            <a:off x="1360222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F8C0C-A305-2E4D-8528-2C282EB0AD9B}"/>
              </a:ext>
            </a:extLst>
          </p:cNvPr>
          <p:cNvSpPr txBox="1"/>
          <p:nvPr/>
        </p:nvSpPr>
        <p:spPr>
          <a:xfrm>
            <a:off x="2075413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C2BFB6-D8DF-3A48-98B9-09662540BB69}"/>
              </a:ext>
            </a:extLst>
          </p:cNvPr>
          <p:cNvSpPr txBox="1"/>
          <p:nvPr/>
        </p:nvSpPr>
        <p:spPr>
          <a:xfrm>
            <a:off x="2790604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95D8A-F4A2-2A40-B19A-1A3A97EF0587}"/>
              </a:ext>
            </a:extLst>
          </p:cNvPr>
          <p:cNvSpPr txBox="1"/>
          <p:nvPr/>
        </p:nvSpPr>
        <p:spPr>
          <a:xfrm>
            <a:off x="3505796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0D4F2B-A92E-B048-AB19-88349E2E87CF}"/>
              </a:ext>
            </a:extLst>
          </p:cNvPr>
          <p:cNvSpPr txBox="1"/>
          <p:nvPr/>
        </p:nvSpPr>
        <p:spPr>
          <a:xfrm>
            <a:off x="684587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441AF8-1950-8345-BF0D-F22863477F37}"/>
              </a:ext>
            </a:extLst>
          </p:cNvPr>
          <p:cNvSpPr txBox="1"/>
          <p:nvPr/>
        </p:nvSpPr>
        <p:spPr>
          <a:xfrm>
            <a:off x="1399778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6137D6-636B-5045-9CAA-4DD4FA842F96}"/>
              </a:ext>
            </a:extLst>
          </p:cNvPr>
          <p:cNvSpPr txBox="1"/>
          <p:nvPr/>
        </p:nvSpPr>
        <p:spPr>
          <a:xfrm>
            <a:off x="5577915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359F09-1CE7-4841-B7D1-213C4D3C9623}"/>
              </a:ext>
            </a:extLst>
          </p:cNvPr>
          <p:cNvSpPr txBox="1"/>
          <p:nvPr/>
        </p:nvSpPr>
        <p:spPr>
          <a:xfrm>
            <a:off x="3141750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A48CA6-07C1-6F40-BC9B-9BD952BAB71D}"/>
              </a:ext>
            </a:extLst>
          </p:cNvPr>
          <p:cNvSpPr txBox="1"/>
          <p:nvPr/>
        </p:nvSpPr>
        <p:spPr>
          <a:xfrm>
            <a:off x="3796514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908C7E-6A63-DA40-9DF3-2D2540A72D21}"/>
              </a:ext>
            </a:extLst>
          </p:cNvPr>
          <p:cNvSpPr txBox="1"/>
          <p:nvPr/>
        </p:nvSpPr>
        <p:spPr>
          <a:xfrm>
            <a:off x="6283309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510BFD-FE9A-814B-B21C-1F6A4A16E5D1}"/>
              </a:ext>
            </a:extLst>
          </p:cNvPr>
          <p:cNvSpPr txBox="1"/>
          <p:nvPr/>
        </p:nvSpPr>
        <p:spPr>
          <a:xfrm>
            <a:off x="8033732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C7BE6A-39C9-584A-A185-B11BAD4FB0A4}"/>
              </a:ext>
            </a:extLst>
          </p:cNvPr>
          <p:cNvSpPr txBox="1"/>
          <p:nvPr/>
        </p:nvSpPr>
        <p:spPr>
          <a:xfrm>
            <a:off x="8726064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972E8B-6E59-324D-A0DC-29D1A6C86447}"/>
              </a:ext>
            </a:extLst>
          </p:cNvPr>
          <p:cNvSpPr txBox="1"/>
          <p:nvPr/>
        </p:nvSpPr>
        <p:spPr>
          <a:xfrm>
            <a:off x="10463424" y="6330814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818F18-12BA-1648-BC6F-B081E72511C0}"/>
              </a:ext>
            </a:extLst>
          </p:cNvPr>
          <p:cNvSpPr txBox="1"/>
          <p:nvPr/>
        </p:nvSpPr>
        <p:spPr>
          <a:xfrm>
            <a:off x="11155756" y="6330814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024CBF-3D51-FF4C-ADF5-A33903441634}"/>
              </a:ext>
            </a:extLst>
          </p:cNvPr>
          <p:cNvSpPr txBox="1"/>
          <p:nvPr/>
        </p:nvSpPr>
        <p:spPr>
          <a:xfrm>
            <a:off x="6814940" y="1578368"/>
            <a:ext cx="4834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(Therapy over a short time)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106CF0-8BD2-754E-A491-04E4DE6A5FAE}"/>
              </a:ext>
            </a:extLst>
          </p:cNvPr>
          <p:cNvSpPr txBox="1"/>
          <p:nvPr/>
        </p:nvSpPr>
        <p:spPr>
          <a:xfrm>
            <a:off x="7569453" y="5014983"/>
            <a:ext cx="3743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rgbClr val="945200"/>
                </a:solidFill>
              </a:rPr>
              <a:t>Lower intensity</a:t>
            </a:r>
          </a:p>
          <a:p>
            <a:pPr algn="ctr"/>
            <a:r>
              <a:rPr lang="en-AU" sz="3200" b="1" dirty="0">
                <a:solidFill>
                  <a:srgbClr val="945200"/>
                </a:solidFill>
              </a:rPr>
              <a:t>(Therapy spread out)</a:t>
            </a:r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80AC2A1B-323A-418D-944A-6A772E5118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AU" dirty="0">
                <a:solidFill>
                  <a:srgbClr val="FFFFFF"/>
                </a:solidFill>
                <a:latin typeface="Calibri"/>
                <a:cs typeface="Calibri"/>
              </a:rPr>
              <a:t>Or spread it out?</a:t>
            </a:r>
            <a:endParaRPr lang="en-AU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220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Tm="787"/>
    </mc:Choice>
    <mc:Fallback>
      <p:transition spd="slow" advTm="78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C96E50B-2F24-7943-AB36-B6B0ED0C65A5}"/>
              </a:ext>
            </a:extLst>
          </p:cNvPr>
          <p:cNvSpPr/>
          <p:nvPr/>
        </p:nvSpPr>
        <p:spPr>
          <a:xfrm>
            <a:off x="542277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9A972-ED9B-6B49-AF60-0EA5E53E5A19}"/>
              </a:ext>
            </a:extLst>
          </p:cNvPr>
          <p:cNvSpPr/>
          <p:nvPr/>
        </p:nvSpPr>
        <p:spPr>
          <a:xfrm>
            <a:off x="1971725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616BB-AE9D-2E4B-8556-B6CDD32D4FAD}"/>
              </a:ext>
            </a:extLst>
          </p:cNvPr>
          <p:cNvSpPr/>
          <p:nvPr/>
        </p:nvSpPr>
        <p:spPr>
          <a:xfrm>
            <a:off x="3401172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FC906-2861-7F41-A50B-067DE9DF9DE3}"/>
              </a:ext>
            </a:extLst>
          </p:cNvPr>
          <p:cNvSpPr/>
          <p:nvPr/>
        </p:nvSpPr>
        <p:spPr>
          <a:xfrm>
            <a:off x="1257001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31E2BD-7ABF-4544-B4C4-45DF42345720}"/>
              </a:ext>
            </a:extLst>
          </p:cNvPr>
          <p:cNvSpPr/>
          <p:nvPr/>
        </p:nvSpPr>
        <p:spPr>
          <a:xfrm>
            <a:off x="2686449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7D2F0-57C7-9C4A-8E13-25F3FD1615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75203" y="3162968"/>
            <a:ext cx="4748736" cy="4055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917B4B-16C5-054E-BC7B-227757F9D04A}"/>
              </a:ext>
            </a:extLst>
          </p:cNvPr>
          <p:cNvSpPr txBox="1"/>
          <p:nvPr/>
        </p:nvSpPr>
        <p:spPr>
          <a:xfrm>
            <a:off x="6814940" y="1578368"/>
            <a:ext cx="4834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(Therapy over a short time)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46D350F-A9FA-40B5-8001-F60E640C9D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lot at a time might help with brain changes.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"/>
    </mc:Choice>
    <mc:Fallback xmlns="">
      <p:transition spd="slow" advTm="27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C96E50B-2F24-7943-AB36-B6B0ED0C65A5}"/>
              </a:ext>
            </a:extLst>
          </p:cNvPr>
          <p:cNvSpPr/>
          <p:nvPr/>
        </p:nvSpPr>
        <p:spPr>
          <a:xfrm>
            <a:off x="542277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9A972-ED9B-6B49-AF60-0EA5E53E5A19}"/>
              </a:ext>
            </a:extLst>
          </p:cNvPr>
          <p:cNvSpPr/>
          <p:nvPr/>
        </p:nvSpPr>
        <p:spPr>
          <a:xfrm>
            <a:off x="1971725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616BB-AE9D-2E4B-8556-B6CDD32D4FAD}"/>
              </a:ext>
            </a:extLst>
          </p:cNvPr>
          <p:cNvSpPr/>
          <p:nvPr/>
        </p:nvSpPr>
        <p:spPr>
          <a:xfrm>
            <a:off x="3401172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FC906-2861-7F41-A50B-067DE9DF9DE3}"/>
              </a:ext>
            </a:extLst>
          </p:cNvPr>
          <p:cNvSpPr/>
          <p:nvPr/>
        </p:nvSpPr>
        <p:spPr>
          <a:xfrm>
            <a:off x="1257001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31E2BD-7ABF-4544-B4C4-45DF42345720}"/>
              </a:ext>
            </a:extLst>
          </p:cNvPr>
          <p:cNvSpPr/>
          <p:nvPr/>
        </p:nvSpPr>
        <p:spPr>
          <a:xfrm>
            <a:off x="2686449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7D2F0-57C7-9C4A-8E13-25F3FD1615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75203" y="3162968"/>
            <a:ext cx="4748736" cy="4055860"/>
          </a:xfrm>
          <a:prstGeom prst="rect">
            <a:avLst/>
          </a:prstGeom>
        </p:spPr>
      </p:pic>
      <p:pic>
        <p:nvPicPr>
          <p:cNvPr id="3" name="Graphic 2" descr="Monkey">
            <a:extLst>
              <a:ext uri="{FF2B5EF4-FFF2-40B4-BE49-F238E27FC236}">
                <a16:creationId xmlns:a16="http://schemas.microsoft.com/office/drawing/2014/main" id="{3BB63959-8DE4-D74E-AC58-E9F9DA21A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3459" y="3969819"/>
            <a:ext cx="2056604" cy="2056604"/>
          </a:xfrm>
          <a:prstGeom prst="rect">
            <a:avLst/>
          </a:prstGeom>
        </p:spPr>
      </p:pic>
      <p:pic>
        <p:nvPicPr>
          <p:cNvPr id="9" name="Graphic 8" descr="Muscular arm">
            <a:extLst>
              <a:ext uri="{FF2B5EF4-FFF2-40B4-BE49-F238E27FC236}">
                <a16:creationId xmlns:a16="http://schemas.microsoft.com/office/drawing/2014/main" id="{16B2B1A6-90EC-DB4E-93A7-888479FF7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5952" y="4771713"/>
            <a:ext cx="2056604" cy="2056604"/>
          </a:xfrm>
          <a:prstGeom prst="rect">
            <a:avLst/>
          </a:prstGeom>
        </p:spPr>
      </p:pic>
      <p:pic>
        <p:nvPicPr>
          <p:cNvPr id="11" name="Graphic 10" descr="Foot">
            <a:extLst>
              <a:ext uri="{FF2B5EF4-FFF2-40B4-BE49-F238E27FC236}">
                <a16:creationId xmlns:a16="http://schemas.microsoft.com/office/drawing/2014/main" id="{9983EDD2-C2D3-4B46-A67F-21E7E4BCF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3515" y="2603208"/>
            <a:ext cx="2083619" cy="2083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4A3CF-5DF5-F94E-9E6E-3B34D13AE59F}"/>
              </a:ext>
            </a:extLst>
          </p:cNvPr>
          <p:cNvSpPr txBox="1"/>
          <p:nvPr/>
        </p:nvSpPr>
        <p:spPr>
          <a:xfrm>
            <a:off x="6814940" y="1578368"/>
            <a:ext cx="4834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(Therapy over a short time)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6538083-FD8C-4CB4-BAA8-E4D354D849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But this has been shown with exercise and with animals, not with aphasia.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8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3"/>
    </mc:Choice>
    <mc:Fallback xmlns="">
      <p:transition spd="slow" advTm="4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59327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1282386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3034217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372333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5475161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6164274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7916105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8605218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1035705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1104616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96E50B-2F24-7943-AB36-B6B0ED0C65A5}"/>
              </a:ext>
            </a:extLst>
          </p:cNvPr>
          <p:cNvSpPr/>
          <p:nvPr/>
        </p:nvSpPr>
        <p:spPr>
          <a:xfrm>
            <a:off x="542277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9A972-ED9B-6B49-AF60-0EA5E53E5A19}"/>
              </a:ext>
            </a:extLst>
          </p:cNvPr>
          <p:cNvSpPr/>
          <p:nvPr/>
        </p:nvSpPr>
        <p:spPr>
          <a:xfrm>
            <a:off x="1971725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616BB-AE9D-2E4B-8556-B6CDD32D4FAD}"/>
              </a:ext>
            </a:extLst>
          </p:cNvPr>
          <p:cNvSpPr/>
          <p:nvPr/>
        </p:nvSpPr>
        <p:spPr>
          <a:xfrm>
            <a:off x="3401172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FC906-2861-7F41-A50B-067DE9DF9DE3}"/>
              </a:ext>
            </a:extLst>
          </p:cNvPr>
          <p:cNvSpPr/>
          <p:nvPr/>
        </p:nvSpPr>
        <p:spPr>
          <a:xfrm>
            <a:off x="1257001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31E2BD-7ABF-4544-B4C4-45DF42345720}"/>
              </a:ext>
            </a:extLst>
          </p:cNvPr>
          <p:cNvSpPr/>
          <p:nvPr/>
        </p:nvSpPr>
        <p:spPr>
          <a:xfrm>
            <a:off x="2686449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EAAC44-DD1F-F94E-B04C-6F833C072BF8}"/>
              </a:ext>
            </a:extLst>
          </p:cNvPr>
          <p:cNvSpPr txBox="1"/>
          <p:nvPr/>
        </p:nvSpPr>
        <p:spPr>
          <a:xfrm>
            <a:off x="6814940" y="1578368"/>
            <a:ext cx="4834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(Therapy over a short time)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4E532-9515-2C4A-A6E6-2A482455EDBD}"/>
              </a:ext>
            </a:extLst>
          </p:cNvPr>
          <p:cNvSpPr txBox="1"/>
          <p:nvPr/>
        </p:nvSpPr>
        <p:spPr>
          <a:xfrm>
            <a:off x="7569453" y="5014983"/>
            <a:ext cx="3743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rgbClr val="945200"/>
                </a:solidFill>
              </a:rPr>
              <a:t>Lower intensity</a:t>
            </a:r>
          </a:p>
          <a:p>
            <a:pPr algn="ctr"/>
            <a:r>
              <a:rPr lang="en-AU" sz="3200" b="1" dirty="0">
                <a:solidFill>
                  <a:srgbClr val="945200"/>
                </a:solidFill>
              </a:rPr>
              <a:t>(Therapy spread out)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0B1B137D-C6E1-4187-8E0C-4E05F9A86FF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8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"/>
    </mc:Choice>
    <mc:Fallback xmlns="">
      <p:transition spd="slow" advTm="135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59327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1282386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3034217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372333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5475161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6164274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7916105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8605218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1035705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1104616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D1F92A-4313-BB44-A3DB-9F3901BF7B81}"/>
              </a:ext>
            </a:extLst>
          </p:cNvPr>
          <p:cNvSpPr txBox="1"/>
          <p:nvPr/>
        </p:nvSpPr>
        <p:spPr>
          <a:xfrm>
            <a:off x="7569453" y="5014983"/>
            <a:ext cx="3743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rgbClr val="945200"/>
                </a:solidFill>
              </a:rPr>
              <a:t>Lower intensity</a:t>
            </a:r>
          </a:p>
          <a:p>
            <a:pPr algn="ctr"/>
            <a:r>
              <a:rPr lang="en-AU" sz="3200" b="1" dirty="0">
                <a:solidFill>
                  <a:srgbClr val="945200"/>
                </a:solidFill>
              </a:rPr>
              <a:t>(Therapy spread out)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D29E60A-7FD0-4F61-AE83-C2D7A2765F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"/>
    </mc:Choice>
    <mc:Fallback xmlns="">
      <p:transition spd="slow" advTm="128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59327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1282386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3034217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372333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5475161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6164274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7916105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8605218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1035705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710EE7-7D7D-ED46-ADF0-47D4FEB91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25886" y="920900"/>
            <a:ext cx="4343452" cy="47883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69ADB88-49BD-AB4F-B7D3-7D9F76933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599586" flipH="1">
            <a:off x="1058104" y="-1046449"/>
            <a:ext cx="6858000" cy="6858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3159715-CF99-814F-B165-4CDDFF854746}"/>
              </a:ext>
            </a:extLst>
          </p:cNvPr>
          <p:cNvSpPr/>
          <p:nvPr/>
        </p:nvSpPr>
        <p:spPr>
          <a:xfrm flipH="1">
            <a:off x="4914853" y="1620553"/>
            <a:ext cx="1594318" cy="789709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02DD9BA-5640-E643-9C7E-1AA5A6D1EBA5}"/>
              </a:ext>
            </a:extLst>
          </p:cNvPr>
          <p:cNvSpPr/>
          <p:nvPr/>
        </p:nvSpPr>
        <p:spPr>
          <a:xfrm rot="10800000" flipH="1">
            <a:off x="2187450" y="2430879"/>
            <a:ext cx="1594318" cy="789709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Graphic 24" descr="Gears">
            <a:extLst>
              <a:ext uri="{FF2B5EF4-FFF2-40B4-BE49-F238E27FC236}">
                <a16:creationId xmlns:a16="http://schemas.microsoft.com/office/drawing/2014/main" id="{94AE3D3B-97A2-A842-B8B9-B5EEF7956C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188892" y="1610244"/>
            <a:ext cx="1600035" cy="160003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1104616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06175-3D3A-FD4E-8136-5980ECF2EFA6}"/>
              </a:ext>
            </a:extLst>
          </p:cNvPr>
          <p:cNvSpPr txBox="1"/>
          <p:nvPr/>
        </p:nvSpPr>
        <p:spPr>
          <a:xfrm>
            <a:off x="7569453" y="5014983"/>
            <a:ext cx="3743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rgbClr val="945200"/>
                </a:solidFill>
              </a:rPr>
              <a:t>Lower intensity</a:t>
            </a:r>
          </a:p>
          <a:p>
            <a:pPr algn="ctr"/>
            <a:r>
              <a:rPr lang="en-AU" sz="3200" b="1" dirty="0">
                <a:solidFill>
                  <a:srgbClr val="945200"/>
                </a:solidFill>
              </a:rPr>
              <a:t>(Therapy spread out)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95F19A8E-5D7E-4705-846F-224C0FD7A3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Spreading out therapy matches what we know about learning: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0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"/>
    </mc:Choice>
    <mc:Fallback xmlns="">
      <p:transition spd="slow" advTm="117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59327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1282386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3034217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372333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5475161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6164274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7916105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8605218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1035705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1104616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710EE7-7D7D-ED46-ADF0-47D4FEB91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725886" y="920900"/>
            <a:ext cx="4343452" cy="47883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69ADB88-49BD-AB4F-B7D3-7D9F76933D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4185"/>
          <a:stretch/>
        </p:blipFill>
        <p:spPr>
          <a:xfrm rot="20599586" flipH="1">
            <a:off x="820164" y="-1011581"/>
            <a:ext cx="6858000" cy="519940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3159715-CF99-814F-B165-4CDDFF854746}"/>
              </a:ext>
            </a:extLst>
          </p:cNvPr>
          <p:cNvSpPr/>
          <p:nvPr/>
        </p:nvSpPr>
        <p:spPr>
          <a:xfrm flipH="1">
            <a:off x="4914853" y="1620553"/>
            <a:ext cx="1594318" cy="789709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02DD9BA-5640-E643-9C7E-1AA5A6D1EBA5}"/>
              </a:ext>
            </a:extLst>
          </p:cNvPr>
          <p:cNvSpPr/>
          <p:nvPr/>
        </p:nvSpPr>
        <p:spPr>
          <a:xfrm rot="10800000" flipH="1">
            <a:off x="2187450" y="2430879"/>
            <a:ext cx="1594318" cy="789709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920075FE-5D5F-E44B-ADE9-781254406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3188892" y="1610244"/>
            <a:ext cx="1600035" cy="1600035"/>
          </a:xfrm>
          <a:prstGeom prst="rect">
            <a:avLst/>
          </a:prstGeom>
        </p:spPr>
      </p:pic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id="{F2D1554A-CFD6-EC4A-850B-7A13E2459E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3188889" y="1610241"/>
            <a:ext cx="1600035" cy="16000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1B20E1-FE92-7342-8B7E-05BE442ECED3}"/>
              </a:ext>
            </a:extLst>
          </p:cNvPr>
          <p:cNvSpPr txBox="1"/>
          <p:nvPr/>
        </p:nvSpPr>
        <p:spPr>
          <a:xfrm>
            <a:off x="7569453" y="5014983"/>
            <a:ext cx="3743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rgbClr val="945200"/>
                </a:solidFill>
              </a:rPr>
              <a:t>Lower intensity</a:t>
            </a:r>
          </a:p>
          <a:p>
            <a:pPr algn="ctr"/>
            <a:r>
              <a:rPr lang="en-AU" sz="3200" b="1" dirty="0">
                <a:solidFill>
                  <a:srgbClr val="945200"/>
                </a:solidFill>
              </a:rPr>
              <a:t>(Therapy spread out)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E098FD70-FAA2-45BC-A6B6-EB87EC35DA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kumimoji="0" lang="en-AU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epeating</a:t>
            </a: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things over a longer time helps you learn better.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3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3"/>
    </mc:Choice>
    <mc:Fallback xmlns="">
      <p:transition spd="slow" advTm="8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9" grpId="0" animBg="1"/>
      <p:bldP spid="1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FACE-577F-B141-A5B3-36F72490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7A054-EE8F-4C4E-9C0A-FB3384970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6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"/>
    </mc:Choice>
    <mc:Fallback xmlns="">
      <p:transition spd="slow" advTm="86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593273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1146068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1986023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2538818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4771523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5324318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3378773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3931568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6164274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6717069" y="6215722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96E50B-2F24-7943-AB36-B6B0ED0C65A5}"/>
              </a:ext>
            </a:extLst>
          </p:cNvPr>
          <p:cNvSpPr/>
          <p:nvPr/>
        </p:nvSpPr>
        <p:spPr>
          <a:xfrm>
            <a:off x="542277" y="949655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9A972-ED9B-6B49-AF60-0EA5E53E5A19}"/>
              </a:ext>
            </a:extLst>
          </p:cNvPr>
          <p:cNvSpPr/>
          <p:nvPr/>
        </p:nvSpPr>
        <p:spPr>
          <a:xfrm>
            <a:off x="1971725" y="949655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616BB-AE9D-2E4B-8556-B6CDD32D4FAD}"/>
              </a:ext>
            </a:extLst>
          </p:cNvPr>
          <p:cNvSpPr/>
          <p:nvPr/>
        </p:nvSpPr>
        <p:spPr>
          <a:xfrm>
            <a:off x="3401172" y="949655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FC906-2861-7F41-A50B-067DE9DF9DE3}"/>
              </a:ext>
            </a:extLst>
          </p:cNvPr>
          <p:cNvSpPr/>
          <p:nvPr/>
        </p:nvSpPr>
        <p:spPr>
          <a:xfrm>
            <a:off x="1257001" y="949655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31E2BD-7ABF-4544-B4C4-45DF42345720}"/>
              </a:ext>
            </a:extLst>
          </p:cNvPr>
          <p:cNvSpPr/>
          <p:nvPr/>
        </p:nvSpPr>
        <p:spPr>
          <a:xfrm>
            <a:off x="2686449" y="949655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277249-D93B-0D4F-BE08-372306BAB06D}"/>
              </a:ext>
            </a:extLst>
          </p:cNvPr>
          <p:cNvGrpSpPr/>
          <p:nvPr/>
        </p:nvGrpSpPr>
        <p:grpSpPr>
          <a:xfrm>
            <a:off x="9327086" y="1179726"/>
            <a:ext cx="1161278" cy="1161278"/>
            <a:chOff x="6617269" y="182976"/>
            <a:chExt cx="1161278" cy="116127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B4CA90A-C476-8D4C-8A35-929410FF3912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8" name="Graphic 37" descr="Document">
              <a:extLst>
                <a:ext uri="{FF2B5EF4-FFF2-40B4-BE49-F238E27FC236}">
                  <a16:creationId xmlns:a16="http://schemas.microsoft.com/office/drawing/2014/main" id="{04AA0D68-562D-CE4D-9BAB-F4611C3DF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28C062-C763-F040-A215-B1665545EDB2}"/>
              </a:ext>
            </a:extLst>
          </p:cNvPr>
          <p:cNvSpPr txBox="1"/>
          <p:nvPr/>
        </p:nvSpPr>
        <p:spPr>
          <a:xfrm rot="617492">
            <a:off x="8110698" y="2464377"/>
            <a:ext cx="2214222" cy="159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Same amount of therapy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5D47901-78F0-F34B-A6D9-D603E32AF9AD}"/>
              </a:ext>
            </a:extLst>
          </p:cNvPr>
          <p:cNvGrpSpPr/>
          <p:nvPr/>
        </p:nvGrpSpPr>
        <p:grpSpPr>
          <a:xfrm>
            <a:off x="10107015" y="722526"/>
            <a:ext cx="1161278" cy="1161278"/>
            <a:chOff x="6617269" y="182976"/>
            <a:chExt cx="1161278" cy="116127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018AC97-8FAD-6A41-B377-E0669F3314BE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6" name="Graphic 75" descr="Document">
              <a:extLst>
                <a:ext uri="{FF2B5EF4-FFF2-40B4-BE49-F238E27FC236}">
                  <a16:creationId xmlns:a16="http://schemas.microsoft.com/office/drawing/2014/main" id="{657719A4-70D4-FD43-9100-FCD689F4D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7EF7C3-73D3-2448-9743-FF7F215E396D}"/>
              </a:ext>
            </a:extLst>
          </p:cNvPr>
          <p:cNvGrpSpPr/>
          <p:nvPr/>
        </p:nvGrpSpPr>
        <p:grpSpPr>
          <a:xfrm>
            <a:off x="10174251" y="1542797"/>
            <a:ext cx="1161278" cy="1161278"/>
            <a:chOff x="6617269" y="182976"/>
            <a:chExt cx="1161278" cy="1161278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9AE08B8-E845-7941-A26E-56038C192BBA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9" name="Graphic 78" descr="Document">
              <a:extLst>
                <a:ext uri="{FF2B5EF4-FFF2-40B4-BE49-F238E27FC236}">
                  <a16:creationId xmlns:a16="http://schemas.microsoft.com/office/drawing/2014/main" id="{C399216D-A4EF-6F44-8F6F-C186E851C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FE7305-AAD3-424E-8E63-647D7653769D}"/>
              </a:ext>
            </a:extLst>
          </p:cNvPr>
          <p:cNvGrpSpPr/>
          <p:nvPr/>
        </p:nvGrpSpPr>
        <p:grpSpPr>
          <a:xfrm>
            <a:off x="10986732" y="977613"/>
            <a:ext cx="1161278" cy="1161278"/>
            <a:chOff x="6617269" y="182976"/>
            <a:chExt cx="1161278" cy="1161278"/>
          </a:xfrm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C957CF8-1A31-BB41-8176-583FEC5D7E4A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4" name="Graphic 83" descr="Document">
              <a:extLst>
                <a:ext uri="{FF2B5EF4-FFF2-40B4-BE49-F238E27FC236}">
                  <a16:creationId xmlns:a16="http://schemas.microsoft.com/office/drawing/2014/main" id="{92A1351C-66EF-784B-B129-E35579F4F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8F1F46E-7C26-1549-B212-EE4D3661BB6A}"/>
              </a:ext>
            </a:extLst>
          </p:cNvPr>
          <p:cNvGrpSpPr/>
          <p:nvPr/>
        </p:nvGrpSpPr>
        <p:grpSpPr>
          <a:xfrm>
            <a:off x="11061757" y="1986550"/>
            <a:ext cx="1161278" cy="1161278"/>
            <a:chOff x="6617269" y="182976"/>
            <a:chExt cx="1161278" cy="1161278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BCD4A56-7808-C441-8934-AC51A9607E46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7" name="Graphic 86" descr="Document">
              <a:extLst>
                <a:ext uri="{FF2B5EF4-FFF2-40B4-BE49-F238E27FC236}">
                  <a16:creationId xmlns:a16="http://schemas.microsoft.com/office/drawing/2014/main" id="{8C8CD59C-C8A6-7F44-987E-BF9F648B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837200C-BAA9-FD4C-BE0A-06A542C58F7C}"/>
              </a:ext>
            </a:extLst>
          </p:cNvPr>
          <p:cNvGrpSpPr/>
          <p:nvPr/>
        </p:nvGrpSpPr>
        <p:grpSpPr>
          <a:xfrm>
            <a:off x="10483533" y="2658902"/>
            <a:ext cx="1161278" cy="1161278"/>
            <a:chOff x="6617269" y="182976"/>
            <a:chExt cx="1161278" cy="1161278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2E37134-ABFD-5A42-9367-18FA3A1DF328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0" name="Graphic 89" descr="Document">
              <a:extLst>
                <a:ext uri="{FF2B5EF4-FFF2-40B4-BE49-F238E27FC236}">
                  <a16:creationId xmlns:a16="http://schemas.microsoft.com/office/drawing/2014/main" id="{02503A02-5DED-F749-BE7C-1CFA77AFB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191A504-C321-B240-84C6-3D2016275370}"/>
              </a:ext>
            </a:extLst>
          </p:cNvPr>
          <p:cNvSpPr txBox="1"/>
          <p:nvPr/>
        </p:nvSpPr>
        <p:spPr>
          <a:xfrm>
            <a:off x="4443889" y="1142155"/>
            <a:ext cx="2926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(over a short time)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23680F-A215-FF45-B705-E51E1EC3B3D1}"/>
              </a:ext>
            </a:extLst>
          </p:cNvPr>
          <p:cNvSpPr txBox="1"/>
          <p:nvPr/>
        </p:nvSpPr>
        <p:spPr>
          <a:xfrm>
            <a:off x="8036823" y="6171349"/>
            <a:ext cx="28087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rgbClr val="945200"/>
                </a:solidFill>
              </a:rPr>
              <a:t>Lower intensity</a:t>
            </a:r>
          </a:p>
          <a:p>
            <a:pPr algn="ctr"/>
            <a:r>
              <a:rPr lang="en-AU" sz="3200" b="1" dirty="0">
                <a:solidFill>
                  <a:srgbClr val="945200"/>
                </a:solidFill>
              </a:rPr>
              <a:t>(spread out)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CE13A1-EF8B-C746-BDDB-8ABED6AB58BF}"/>
              </a:ext>
            </a:extLst>
          </p:cNvPr>
          <p:cNvCxnSpPr>
            <a:cxnSpLocks/>
          </p:cNvCxnSpPr>
          <p:nvPr/>
        </p:nvCxnSpPr>
        <p:spPr>
          <a:xfrm>
            <a:off x="9361761" y="4325794"/>
            <a:ext cx="0" cy="1706930"/>
          </a:xfrm>
          <a:prstGeom prst="straightConnector1">
            <a:avLst/>
          </a:prstGeom>
          <a:ln w="381000">
            <a:solidFill>
              <a:srgbClr val="595959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11AD21-27D6-EA43-A2C4-0E1BB0F51A18}"/>
              </a:ext>
            </a:extLst>
          </p:cNvPr>
          <p:cNvCxnSpPr>
            <a:cxnSpLocks/>
          </p:cNvCxnSpPr>
          <p:nvPr/>
        </p:nvCxnSpPr>
        <p:spPr>
          <a:xfrm flipH="1" flipV="1">
            <a:off x="7194363" y="1809977"/>
            <a:ext cx="1232231" cy="731917"/>
          </a:xfrm>
          <a:prstGeom prst="straightConnector1">
            <a:avLst/>
          </a:prstGeom>
          <a:ln w="381000">
            <a:solidFill>
              <a:srgbClr val="595959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99D4CFC3-7346-41FB-A2DC-B275D9E034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 looked at studies that compared the same amount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 therapy spread out and closer together</a:t>
            </a:r>
          </a:p>
        </p:txBody>
      </p:sp>
    </p:spTree>
    <p:extLst>
      <p:ext uri="{BB962C8B-B14F-4D97-AF65-F5344CB8AC3E}">
        <p14:creationId xmlns:p14="http://schemas.microsoft.com/office/powerpoint/2010/main" val="8866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9"/>
    </mc:Choice>
    <mc:Fallback xmlns="">
      <p:transition spd="slow" advTm="767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cales of justice">
            <a:extLst>
              <a:ext uri="{FF2B5EF4-FFF2-40B4-BE49-F238E27FC236}">
                <a16:creationId xmlns:a16="http://schemas.microsoft.com/office/drawing/2014/main" id="{6296A238-6BF1-BD4E-8B21-52FCEA494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600" y="281565"/>
            <a:ext cx="6927273" cy="692727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07A483-55BE-CC4F-879B-259155B3903D}"/>
              </a:ext>
            </a:extLst>
          </p:cNvPr>
          <p:cNvSpPr/>
          <p:nvPr/>
        </p:nvSpPr>
        <p:spPr>
          <a:xfrm>
            <a:off x="2895600" y="2083337"/>
            <a:ext cx="2571089" cy="21229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BEF6F-3CDD-7C4A-9794-AA743A261CC8}"/>
              </a:ext>
            </a:extLst>
          </p:cNvPr>
          <p:cNvSpPr txBox="1"/>
          <p:nvPr/>
        </p:nvSpPr>
        <p:spPr>
          <a:xfrm>
            <a:off x="2895600" y="3779838"/>
            <a:ext cx="288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31A5A2-D35E-9646-9200-FB773F19CA8F}"/>
              </a:ext>
            </a:extLst>
          </p:cNvPr>
          <p:cNvSpPr/>
          <p:nvPr/>
        </p:nvSpPr>
        <p:spPr>
          <a:xfrm>
            <a:off x="7301346" y="2087431"/>
            <a:ext cx="2571089" cy="21229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4A04C-6B8D-DC4C-AD4D-4828BD85BA35}"/>
              </a:ext>
            </a:extLst>
          </p:cNvPr>
          <p:cNvSpPr txBox="1"/>
          <p:nvPr/>
        </p:nvSpPr>
        <p:spPr>
          <a:xfrm>
            <a:off x="7014090" y="3779838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rgbClr val="945200"/>
                </a:solidFill>
              </a:rPr>
              <a:t>Lower intensity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F09035-3BA4-1B4B-BFD7-8B1EDDBC7B8D}"/>
              </a:ext>
            </a:extLst>
          </p:cNvPr>
          <p:cNvGrpSpPr/>
          <p:nvPr/>
        </p:nvGrpSpPr>
        <p:grpSpPr>
          <a:xfrm>
            <a:off x="7257203" y="2618559"/>
            <a:ext cx="1161278" cy="1161278"/>
            <a:chOff x="6617269" y="182976"/>
            <a:chExt cx="1161278" cy="116127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8C91B51-C7AB-F94C-A4A8-B65DE415E552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DD561AE1-D341-EA43-B437-6617E534A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D77C47-B32D-254E-B952-BE294FFEE4D8}"/>
              </a:ext>
            </a:extLst>
          </p:cNvPr>
          <p:cNvGrpSpPr/>
          <p:nvPr/>
        </p:nvGrpSpPr>
        <p:grpSpPr>
          <a:xfrm>
            <a:off x="7769822" y="2216777"/>
            <a:ext cx="1161278" cy="1161278"/>
            <a:chOff x="6617269" y="182976"/>
            <a:chExt cx="1161278" cy="116127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D67A1BE-DC1F-2449-9325-A8D0BD319D00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Graphic 12" descr="Document">
              <a:extLst>
                <a:ext uri="{FF2B5EF4-FFF2-40B4-BE49-F238E27FC236}">
                  <a16:creationId xmlns:a16="http://schemas.microsoft.com/office/drawing/2014/main" id="{3064BBDF-58AB-8C45-8D56-AC163B5C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204C3E-345C-C04D-B110-98BC630977A8}"/>
              </a:ext>
            </a:extLst>
          </p:cNvPr>
          <p:cNvGrpSpPr/>
          <p:nvPr/>
        </p:nvGrpSpPr>
        <p:grpSpPr>
          <a:xfrm>
            <a:off x="8337858" y="2757104"/>
            <a:ext cx="1161278" cy="1161278"/>
            <a:chOff x="6617269" y="182976"/>
            <a:chExt cx="1161278" cy="116127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682C36-78B7-9F45-A3FA-8982A3FE460A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Graphic 15" descr="Document">
              <a:extLst>
                <a:ext uri="{FF2B5EF4-FFF2-40B4-BE49-F238E27FC236}">
                  <a16:creationId xmlns:a16="http://schemas.microsoft.com/office/drawing/2014/main" id="{A9BD80E4-871B-164F-B24D-A1810BB58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1E5642-0787-264F-B6CD-043DF7157552}"/>
              </a:ext>
            </a:extLst>
          </p:cNvPr>
          <p:cNvGrpSpPr/>
          <p:nvPr/>
        </p:nvGrpSpPr>
        <p:grpSpPr>
          <a:xfrm>
            <a:off x="3211879" y="2809882"/>
            <a:ext cx="1161278" cy="1161278"/>
            <a:chOff x="6617269" y="182976"/>
            <a:chExt cx="1161278" cy="116127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0D0E978-861E-0948-A14E-ABD9F6CA00B3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Graphic 18" descr="Document">
              <a:extLst>
                <a:ext uri="{FF2B5EF4-FFF2-40B4-BE49-F238E27FC236}">
                  <a16:creationId xmlns:a16="http://schemas.microsoft.com/office/drawing/2014/main" id="{EE660C34-9168-324B-A0D3-1A274458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67BFD0-48F1-1A40-ADF5-096C5A6997F7}"/>
              </a:ext>
            </a:extLst>
          </p:cNvPr>
          <p:cNvGrpSpPr/>
          <p:nvPr/>
        </p:nvGrpSpPr>
        <p:grpSpPr>
          <a:xfrm>
            <a:off x="3724420" y="2176465"/>
            <a:ext cx="1161278" cy="1161278"/>
            <a:chOff x="6617269" y="182976"/>
            <a:chExt cx="1161278" cy="116127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C259C80-3129-C44F-B206-2A6073953A4F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2" name="Graphic 21" descr="Document">
              <a:extLst>
                <a:ext uri="{FF2B5EF4-FFF2-40B4-BE49-F238E27FC236}">
                  <a16:creationId xmlns:a16="http://schemas.microsoft.com/office/drawing/2014/main" id="{0C331EDA-BCFD-A445-889C-C63BCED13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19EA5F-F066-A74C-B75F-7CEC6C00D51B}"/>
              </a:ext>
            </a:extLst>
          </p:cNvPr>
          <p:cNvGrpSpPr/>
          <p:nvPr/>
        </p:nvGrpSpPr>
        <p:grpSpPr>
          <a:xfrm>
            <a:off x="4305410" y="2698023"/>
            <a:ext cx="1161278" cy="1161278"/>
            <a:chOff x="6617269" y="182976"/>
            <a:chExt cx="1161278" cy="116127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375E739-C4E2-0E47-9397-53F0A316A6C4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5" name="Graphic 24" descr="Document">
              <a:extLst>
                <a:ext uri="{FF2B5EF4-FFF2-40B4-BE49-F238E27FC236}">
                  <a16:creationId xmlns:a16="http://schemas.microsoft.com/office/drawing/2014/main" id="{EE333D22-EE3E-7346-B95D-E5E9D7DB6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7C36EEFD-31B0-4172-9578-72303FA74A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Overall, there wasn’t a strong difference. </a:t>
            </a:r>
            <a:b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</a:b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But, we only found a few papers to look at.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9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1"/>
    </mc:Choice>
    <mc:Fallback xmlns="">
      <p:transition spd="slow" advTm="72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gnifying glass">
            <a:extLst>
              <a:ext uri="{FF2B5EF4-FFF2-40B4-BE49-F238E27FC236}">
                <a16:creationId xmlns:a16="http://schemas.microsoft.com/office/drawing/2014/main" id="{DC3E3DFE-7749-AF46-9F3E-62FAC4FAB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11240384" y="-7234311"/>
            <a:ext cx="28924396" cy="2892439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FDEB203-7C9E-F246-A4DC-AB2C9F4C26B3}"/>
              </a:ext>
            </a:extLst>
          </p:cNvPr>
          <p:cNvGrpSpPr/>
          <p:nvPr/>
        </p:nvGrpSpPr>
        <p:grpSpPr>
          <a:xfrm>
            <a:off x="2223170" y="1931484"/>
            <a:ext cx="3352120" cy="5016072"/>
            <a:chOff x="3221814" y="1099986"/>
            <a:chExt cx="3151166" cy="4715367"/>
          </a:xfrm>
        </p:grpSpPr>
        <p:pic>
          <p:nvPicPr>
            <p:cNvPr id="3" name="Graphic 2" descr="Document">
              <a:extLst>
                <a:ext uri="{FF2B5EF4-FFF2-40B4-BE49-F238E27FC236}">
                  <a16:creationId xmlns:a16="http://schemas.microsoft.com/office/drawing/2014/main" id="{69DCD7F5-3179-D545-91BE-3A61CA66C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001" y="2157488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Document">
              <a:extLst>
                <a:ext uri="{FF2B5EF4-FFF2-40B4-BE49-F238E27FC236}">
                  <a16:creationId xmlns:a16="http://schemas.microsoft.com/office/drawing/2014/main" id="{19BAA6FD-E5A9-5B44-BBE6-A8B118D5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3025" y="1628737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Document">
              <a:extLst>
                <a:ext uri="{FF2B5EF4-FFF2-40B4-BE49-F238E27FC236}">
                  <a16:creationId xmlns:a16="http://schemas.microsoft.com/office/drawing/2014/main" id="{87BB9C4C-8269-0A4B-AB57-79158E98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001" y="109998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Document">
              <a:extLst>
                <a:ext uri="{FF2B5EF4-FFF2-40B4-BE49-F238E27FC236}">
                  <a16:creationId xmlns:a16="http://schemas.microsoft.com/office/drawing/2014/main" id="{BF38A75E-13A9-474A-BF0D-2B4B7CB8E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8580" y="2729253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19271EDF-9BF6-2C4F-A1AC-0637ADD28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001" y="3243338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Document">
              <a:extLst>
                <a:ext uri="{FF2B5EF4-FFF2-40B4-BE49-F238E27FC236}">
                  <a16:creationId xmlns:a16="http://schemas.microsoft.com/office/drawing/2014/main" id="{CD27EDE1-9577-A545-91CB-BA774233A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8580" y="3815103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Document">
              <a:extLst>
                <a:ext uri="{FF2B5EF4-FFF2-40B4-BE49-F238E27FC236}">
                  <a16:creationId xmlns:a16="http://schemas.microsoft.com/office/drawing/2014/main" id="{3BE863AA-FB07-DF44-AAD6-498B586C0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001" y="4329188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Document">
              <a:extLst>
                <a:ext uri="{FF2B5EF4-FFF2-40B4-BE49-F238E27FC236}">
                  <a16:creationId xmlns:a16="http://schemas.microsoft.com/office/drawing/2014/main" id="{7491E30F-3E6B-D349-895E-6A9DC1CE2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8580" y="4900953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Document">
              <a:extLst>
                <a:ext uri="{FF2B5EF4-FFF2-40B4-BE49-F238E27FC236}">
                  <a16:creationId xmlns:a16="http://schemas.microsoft.com/office/drawing/2014/main" id="{7E172714-85B3-444D-B37E-4FC09D3DB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1814" y="2157488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Document">
              <a:extLst>
                <a:ext uri="{FF2B5EF4-FFF2-40B4-BE49-F238E27FC236}">
                  <a16:creationId xmlns:a16="http://schemas.microsoft.com/office/drawing/2014/main" id="{600571AB-D839-7F44-B739-E45209B8F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52838" y="162873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Document">
              <a:extLst>
                <a:ext uri="{FF2B5EF4-FFF2-40B4-BE49-F238E27FC236}">
                  <a16:creationId xmlns:a16="http://schemas.microsoft.com/office/drawing/2014/main" id="{C0B381DE-97BF-CF45-BD15-406D2B185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1814" y="1099986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Document">
              <a:extLst>
                <a:ext uri="{FF2B5EF4-FFF2-40B4-BE49-F238E27FC236}">
                  <a16:creationId xmlns:a16="http://schemas.microsoft.com/office/drawing/2014/main" id="{A54AECEB-92FD-1346-AA84-8FD1CE7A7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58393" y="2729253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Document">
              <a:extLst>
                <a:ext uri="{FF2B5EF4-FFF2-40B4-BE49-F238E27FC236}">
                  <a16:creationId xmlns:a16="http://schemas.microsoft.com/office/drawing/2014/main" id="{867555C1-BA14-CA4A-9E0E-8A53935B5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1814" y="3243338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Document">
              <a:extLst>
                <a:ext uri="{FF2B5EF4-FFF2-40B4-BE49-F238E27FC236}">
                  <a16:creationId xmlns:a16="http://schemas.microsoft.com/office/drawing/2014/main" id="{0FFE724A-8797-8943-8D3C-D70DFFDA8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58393" y="3815103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Document">
              <a:extLst>
                <a:ext uri="{FF2B5EF4-FFF2-40B4-BE49-F238E27FC236}">
                  <a16:creationId xmlns:a16="http://schemas.microsoft.com/office/drawing/2014/main" id="{BCEFBDEE-9417-294B-B477-F31659850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1814" y="4329188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Document">
              <a:extLst>
                <a:ext uri="{FF2B5EF4-FFF2-40B4-BE49-F238E27FC236}">
                  <a16:creationId xmlns:a16="http://schemas.microsoft.com/office/drawing/2014/main" id="{6A093FA0-19E4-C949-80CC-B8D74EA3F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58393" y="4900953"/>
              <a:ext cx="914400" cy="9144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D7682B-4D4A-F34D-BC22-31CEF05D992C}"/>
              </a:ext>
            </a:extLst>
          </p:cNvPr>
          <p:cNvSpPr txBox="1"/>
          <p:nvPr/>
        </p:nvSpPr>
        <p:spPr>
          <a:xfrm rot="18814280">
            <a:off x="-8139212" y="13865214"/>
            <a:ext cx="749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dirty="0">
                <a:solidFill>
                  <a:schemeClr val="bg1"/>
                </a:solidFill>
              </a:rPr>
              <a:t>(Brady et al., 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238E7-3003-4340-B67F-CA1B9F959A9C}"/>
              </a:ext>
            </a:extLst>
          </p:cNvPr>
          <p:cNvSpPr txBox="1"/>
          <p:nvPr/>
        </p:nvSpPr>
        <p:spPr>
          <a:xfrm>
            <a:off x="2290375" y="1162044"/>
            <a:ext cx="32177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AE31C395-40FA-4A4A-88CB-9206B8DEB1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AU" dirty="0">
                <a:solidFill>
                  <a:srgbClr val="FFFFFF"/>
                </a:solidFill>
                <a:latin typeface="Calibri"/>
                <a:cs typeface="Calibri"/>
              </a:rPr>
              <a:t>Research shows that therapy for aphasia does work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855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97">
        <p159:morph option="byObject"/>
      </p:transition>
    </mc:Choice>
    <mc:Fallback>
      <p:transition spd="slow" advTm="49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F8DC-B0E4-6C44-AF58-EEA3E2C0B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8921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Hours per week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A2EB5-8318-E14C-8FA2-A03A8F41D3D4}"/>
              </a:ext>
            </a:extLst>
          </p:cNvPr>
          <p:cNvSpPr txBox="1"/>
          <p:nvPr/>
        </p:nvSpPr>
        <p:spPr>
          <a:xfrm>
            <a:off x="337248" y="3708570"/>
            <a:ext cx="42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E64D3C-5983-E247-B4AC-E1B7F38B9B1E}"/>
              </a:ext>
            </a:extLst>
          </p:cNvPr>
          <p:cNvGrpSpPr/>
          <p:nvPr/>
        </p:nvGrpSpPr>
        <p:grpSpPr>
          <a:xfrm>
            <a:off x="552000" y="4301113"/>
            <a:ext cx="11088000" cy="221673"/>
            <a:chOff x="152397" y="4350325"/>
            <a:chExt cx="11679382" cy="2216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26210A6-A7C7-EE44-98B9-5BB1CD338723}"/>
                </a:ext>
              </a:extLst>
            </p:cNvPr>
            <p:cNvCxnSpPr/>
            <p:nvPr/>
          </p:nvCxnSpPr>
          <p:spPr>
            <a:xfrm>
              <a:off x="152397" y="4557353"/>
              <a:ext cx="11679382" cy="0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B7E055-6208-7E43-BF98-1A8517B7147E}"/>
                </a:ext>
              </a:extLst>
            </p:cNvPr>
            <p:cNvCxnSpPr>
              <a:cxnSpLocks/>
            </p:cNvCxnSpPr>
            <p:nvPr/>
          </p:nvCxnSpPr>
          <p:spPr>
            <a:xfrm>
              <a:off x="403592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03585B0-5D5F-C146-AC57-FD0BD39A107A}"/>
                </a:ext>
              </a:extLst>
            </p:cNvPr>
            <p:cNvCxnSpPr>
              <a:cxnSpLocks/>
            </p:cNvCxnSpPr>
            <p:nvPr/>
          </p:nvCxnSpPr>
          <p:spPr>
            <a:xfrm>
              <a:off x="570029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ADA02E-B000-2640-A9BC-D1C3EAF85656}"/>
                </a:ext>
              </a:extLst>
            </p:cNvPr>
            <p:cNvCxnSpPr>
              <a:cxnSpLocks/>
            </p:cNvCxnSpPr>
            <p:nvPr/>
          </p:nvCxnSpPr>
          <p:spPr>
            <a:xfrm>
              <a:off x="625508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84C02-636D-394A-91A0-F83E89AE8DB3}"/>
                </a:ext>
              </a:extLst>
            </p:cNvPr>
            <p:cNvCxnSpPr>
              <a:cxnSpLocks/>
            </p:cNvCxnSpPr>
            <p:nvPr/>
          </p:nvCxnSpPr>
          <p:spPr>
            <a:xfrm>
              <a:off x="791945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82AE98-AE1E-F44E-87F5-15314937FA35}"/>
                </a:ext>
              </a:extLst>
            </p:cNvPr>
            <p:cNvCxnSpPr>
              <a:cxnSpLocks/>
            </p:cNvCxnSpPr>
            <p:nvPr/>
          </p:nvCxnSpPr>
          <p:spPr>
            <a:xfrm>
              <a:off x="847424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F58A2A-3550-7B4E-BD34-2647DF463D15}"/>
                </a:ext>
              </a:extLst>
            </p:cNvPr>
            <p:cNvCxnSpPr>
              <a:cxnSpLocks/>
            </p:cNvCxnSpPr>
            <p:nvPr/>
          </p:nvCxnSpPr>
          <p:spPr>
            <a:xfrm>
              <a:off x="1013861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1C6B01-8EEF-4348-A836-C8E90DC19F11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40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7636BFD-53DC-5C4E-8198-78C1B44EF399}"/>
                </a:ext>
              </a:extLst>
            </p:cNvPr>
            <p:cNvCxnSpPr>
              <a:cxnSpLocks/>
            </p:cNvCxnSpPr>
            <p:nvPr/>
          </p:nvCxnSpPr>
          <p:spPr>
            <a:xfrm>
              <a:off x="15239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E50D6-DD78-D64F-A36B-C86AF3ECB6A6}"/>
                </a:ext>
              </a:extLst>
            </p:cNvPr>
            <p:cNvCxnSpPr>
              <a:cxnSpLocks/>
            </p:cNvCxnSpPr>
            <p:nvPr/>
          </p:nvCxnSpPr>
          <p:spPr>
            <a:xfrm>
              <a:off x="70718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AD8A959-85F7-B143-836E-FD6CD18D333B}"/>
                </a:ext>
              </a:extLst>
            </p:cNvPr>
            <p:cNvCxnSpPr>
              <a:cxnSpLocks/>
            </p:cNvCxnSpPr>
            <p:nvPr/>
          </p:nvCxnSpPr>
          <p:spPr>
            <a:xfrm>
              <a:off x="126197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C706B31-ADA4-284C-8DA8-68FA5E0DEB9D}"/>
                </a:ext>
              </a:extLst>
            </p:cNvPr>
            <p:cNvCxnSpPr>
              <a:cxnSpLocks/>
            </p:cNvCxnSpPr>
            <p:nvPr/>
          </p:nvCxnSpPr>
          <p:spPr>
            <a:xfrm>
              <a:off x="181676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94BE60E-E564-1249-9AEA-53BED175FD25}"/>
                </a:ext>
              </a:extLst>
            </p:cNvPr>
            <p:cNvCxnSpPr>
              <a:cxnSpLocks/>
            </p:cNvCxnSpPr>
            <p:nvPr/>
          </p:nvCxnSpPr>
          <p:spPr>
            <a:xfrm>
              <a:off x="237155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C5E7F5-567C-9343-AF3C-DDE05C28A148}"/>
                </a:ext>
              </a:extLst>
            </p:cNvPr>
            <p:cNvCxnSpPr>
              <a:cxnSpLocks/>
            </p:cNvCxnSpPr>
            <p:nvPr/>
          </p:nvCxnSpPr>
          <p:spPr>
            <a:xfrm>
              <a:off x="292634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CEF56C-A3D3-8B4E-BB56-E72475DB7520}"/>
                </a:ext>
              </a:extLst>
            </p:cNvPr>
            <p:cNvCxnSpPr>
              <a:cxnSpLocks/>
            </p:cNvCxnSpPr>
            <p:nvPr/>
          </p:nvCxnSpPr>
          <p:spPr>
            <a:xfrm>
              <a:off x="348113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285ED0-7D63-9C47-8393-B0E116A677FE}"/>
                </a:ext>
              </a:extLst>
            </p:cNvPr>
            <p:cNvCxnSpPr>
              <a:cxnSpLocks/>
            </p:cNvCxnSpPr>
            <p:nvPr/>
          </p:nvCxnSpPr>
          <p:spPr>
            <a:xfrm>
              <a:off x="459071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823E366-5A83-6C4D-BE03-386EFD54645D}"/>
                </a:ext>
              </a:extLst>
            </p:cNvPr>
            <p:cNvCxnSpPr>
              <a:cxnSpLocks/>
            </p:cNvCxnSpPr>
            <p:nvPr/>
          </p:nvCxnSpPr>
          <p:spPr>
            <a:xfrm>
              <a:off x="514550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C721082-BABA-114B-A974-51CB084DBAFA}"/>
                </a:ext>
              </a:extLst>
            </p:cNvPr>
            <p:cNvCxnSpPr>
              <a:cxnSpLocks/>
            </p:cNvCxnSpPr>
            <p:nvPr/>
          </p:nvCxnSpPr>
          <p:spPr>
            <a:xfrm>
              <a:off x="680987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A5AB389-2313-0F4A-BFD9-D07C7AB85143}"/>
                </a:ext>
              </a:extLst>
            </p:cNvPr>
            <p:cNvCxnSpPr>
              <a:cxnSpLocks/>
            </p:cNvCxnSpPr>
            <p:nvPr/>
          </p:nvCxnSpPr>
          <p:spPr>
            <a:xfrm>
              <a:off x="736466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4C96A99-59C0-8D41-ABE2-2EE97EDCB8D4}"/>
                </a:ext>
              </a:extLst>
            </p:cNvPr>
            <p:cNvCxnSpPr>
              <a:cxnSpLocks/>
            </p:cNvCxnSpPr>
            <p:nvPr/>
          </p:nvCxnSpPr>
          <p:spPr>
            <a:xfrm>
              <a:off x="902903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AF25839-01EB-EC46-AB29-4ABB7E5179A4}"/>
                </a:ext>
              </a:extLst>
            </p:cNvPr>
            <p:cNvCxnSpPr>
              <a:cxnSpLocks/>
            </p:cNvCxnSpPr>
            <p:nvPr/>
          </p:nvCxnSpPr>
          <p:spPr>
            <a:xfrm>
              <a:off x="958382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6C328E-50CE-8C45-AB13-449695CE731F}"/>
                </a:ext>
              </a:extLst>
            </p:cNvPr>
            <p:cNvCxnSpPr>
              <a:cxnSpLocks/>
            </p:cNvCxnSpPr>
            <p:nvPr/>
          </p:nvCxnSpPr>
          <p:spPr>
            <a:xfrm>
              <a:off x="11248197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277BE1-571B-BA4C-AC9B-E16648082CE2}"/>
                </a:ext>
              </a:extLst>
            </p:cNvPr>
            <p:cNvCxnSpPr>
              <a:cxnSpLocks/>
            </p:cNvCxnSpPr>
            <p:nvPr/>
          </p:nvCxnSpPr>
          <p:spPr>
            <a:xfrm>
              <a:off x="11802995" y="4350325"/>
              <a:ext cx="0" cy="221673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B33F02-4385-D144-A06A-17323441FB63}"/>
              </a:ext>
            </a:extLst>
          </p:cNvPr>
          <p:cNvSpPr txBox="1"/>
          <p:nvPr/>
        </p:nvSpPr>
        <p:spPr>
          <a:xfrm>
            <a:off x="11113303" y="3708570"/>
            <a:ext cx="103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/>
              <a:t>15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B72BEF-52D1-4A4F-974C-C94E46C740D3}"/>
              </a:ext>
            </a:extLst>
          </p:cNvPr>
          <p:cNvSpPr txBox="1"/>
          <p:nvPr/>
        </p:nvSpPr>
        <p:spPr>
          <a:xfrm>
            <a:off x="1827277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16008D-6A0B-4A47-9C19-894A150037EA}"/>
              </a:ext>
            </a:extLst>
          </p:cNvPr>
          <p:cNvSpPr txBox="1"/>
          <p:nvPr/>
        </p:nvSpPr>
        <p:spPr>
          <a:xfrm>
            <a:off x="2849253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7ED702-F93A-AD45-902C-B81D17DC9AD9}"/>
              </a:ext>
            </a:extLst>
          </p:cNvPr>
          <p:cNvSpPr txBox="1"/>
          <p:nvPr/>
        </p:nvSpPr>
        <p:spPr>
          <a:xfrm>
            <a:off x="3871229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DA3E0D-CF2C-6743-B2D4-8EF9750C760D}"/>
              </a:ext>
            </a:extLst>
          </p:cNvPr>
          <p:cNvSpPr txBox="1"/>
          <p:nvPr/>
        </p:nvSpPr>
        <p:spPr>
          <a:xfrm>
            <a:off x="4893205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CE63D9-CD82-E24E-AD26-CC6BD49EAD5B}"/>
              </a:ext>
            </a:extLst>
          </p:cNvPr>
          <p:cNvSpPr txBox="1"/>
          <p:nvPr/>
        </p:nvSpPr>
        <p:spPr>
          <a:xfrm>
            <a:off x="5915181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128E55-EBCE-7946-AAE0-F420EFFB7569}"/>
              </a:ext>
            </a:extLst>
          </p:cNvPr>
          <p:cNvSpPr txBox="1"/>
          <p:nvPr/>
        </p:nvSpPr>
        <p:spPr>
          <a:xfrm>
            <a:off x="6937157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155884-36EA-3C45-822E-5630D59BA47B}"/>
              </a:ext>
            </a:extLst>
          </p:cNvPr>
          <p:cNvSpPr txBox="1"/>
          <p:nvPr/>
        </p:nvSpPr>
        <p:spPr>
          <a:xfrm>
            <a:off x="7959133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BF5CFF-F5EE-0B46-8F9A-27EA3C66062D}"/>
              </a:ext>
            </a:extLst>
          </p:cNvPr>
          <p:cNvSpPr txBox="1"/>
          <p:nvPr/>
        </p:nvSpPr>
        <p:spPr>
          <a:xfrm>
            <a:off x="8981109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45F40B-F54D-0646-8CE7-AE1EF47BC8DE}"/>
              </a:ext>
            </a:extLst>
          </p:cNvPr>
          <p:cNvSpPr txBox="1"/>
          <p:nvPr/>
        </p:nvSpPr>
        <p:spPr>
          <a:xfrm>
            <a:off x="10003085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46E311-A8ED-704F-89FE-066C0A4B5F8F}"/>
              </a:ext>
            </a:extLst>
          </p:cNvPr>
          <p:cNvSpPr txBox="1"/>
          <p:nvPr/>
        </p:nvSpPr>
        <p:spPr>
          <a:xfrm>
            <a:off x="11025061" y="3616670"/>
            <a:ext cx="819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b="1" dirty="0">
                <a:solidFill>
                  <a:srgbClr val="00B050"/>
                </a:solidFill>
              </a:rPr>
              <a:t>✓</a:t>
            </a:r>
            <a:endParaRPr lang="en-AU" sz="900" b="1" dirty="0">
              <a:solidFill>
                <a:srgbClr val="00B05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F00FDC-30A5-7043-832B-86C8B1535211}"/>
              </a:ext>
            </a:extLst>
          </p:cNvPr>
          <p:cNvSpPr txBox="1"/>
          <p:nvPr/>
        </p:nvSpPr>
        <p:spPr>
          <a:xfrm>
            <a:off x="1903158" y="3708570"/>
            <a:ext cx="42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60" name="Text Placeholder 1">
            <a:extLst>
              <a:ext uri="{FF2B5EF4-FFF2-40B4-BE49-F238E27FC236}">
                <a16:creationId xmlns:a16="http://schemas.microsoft.com/office/drawing/2014/main" id="{807C3154-E3FC-4461-AA57-6F71B48016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sz="2600" dirty="0">
                <a:solidFill>
                  <a:srgbClr val="FFFFFF"/>
                </a:solidFill>
                <a:latin typeface="Calibri"/>
                <a:cs typeface="Calibri"/>
              </a:rPr>
              <a:t>Importantly, all of the treatments did work, from 3 hours a week to 15 hours a week.</a:t>
            </a:r>
            <a:endParaRPr kumimoji="0" lang="en-AU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58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6"/>
    </mc:Choice>
    <mc:Fallback xmlns="">
      <p:transition spd="slow" advTm="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57" grpId="0"/>
      <p:bldP spid="63" grpId="0"/>
      <p:bldP spid="64" grpId="0"/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337780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890575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1730530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2283325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4516030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5068825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3123280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3676075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5908781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6461576" y="6366335"/>
            <a:ext cx="459587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96E50B-2F24-7943-AB36-B6B0ED0C65A5}"/>
              </a:ext>
            </a:extLst>
          </p:cNvPr>
          <p:cNvSpPr/>
          <p:nvPr/>
        </p:nvSpPr>
        <p:spPr>
          <a:xfrm>
            <a:off x="286784" y="110026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9A972-ED9B-6B49-AF60-0EA5E53E5A19}"/>
              </a:ext>
            </a:extLst>
          </p:cNvPr>
          <p:cNvSpPr/>
          <p:nvPr/>
        </p:nvSpPr>
        <p:spPr>
          <a:xfrm>
            <a:off x="1716232" y="110026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616BB-AE9D-2E4B-8556-B6CDD32D4FAD}"/>
              </a:ext>
            </a:extLst>
          </p:cNvPr>
          <p:cNvSpPr/>
          <p:nvPr/>
        </p:nvSpPr>
        <p:spPr>
          <a:xfrm>
            <a:off x="3145679" y="110026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FC906-2861-7F41-A50B-067DE9DF9DE3}"/>
              </a:ext>
            </a:extLst>
          </p:cNvPr>
          <p:cNvSpPr/>
          <p:nvPr/>
        </p:nvSpPr>
        <p:spPr>
          <a:xfrm>
            <a:off x="1001508" y="110026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31E2BD-7ABF-4544-B4C4-45DF42345720}"/>
              </a:ext>
            </a:extLst>
          </p:cNvPr>
          <p:cNvSpPr/>
          <p:nvPr/>
        </p:nvSpPr>
        <p:spPr>
          <a:xfrm>
            <a:off x="2430956" y="110026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8F1F46E-7C26-1549-B212-EE4D3661BB6A}"/>
              </a:ext>
            </a:extLst>
          </p:cNvPr>
          <p:cNvGrpSpPr/>
          <p:nvPr/>
        </p:nvGrpSpPr>
        <p:grpSpPr>
          <a:xfrm>
            <a:off x="8630530" y="2801764"/>
            <a:ext cx="1161278" cy="1161278"/>
            <a:chOff x="6617269" y="182976"/>
            <a:chExt cx="1161278" cy="1161278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BCD4A56-7808-C441-8934-AC51A9607E46}"/>
                </a:ext>
              </a:extLst>
            </p:cNvPr>
            <p:cNvSpPr/>
            <p:nvPr/>
          </p:nvSpPr>
          <p:spPr>
            <a:xfrm>
              <a:off x="6855326" y="304800"/>
              <a:ext cx="684463" cy="909053"/>
            </a:xfrm>
            <a:custGeom>
              <a:avLst/>
              <a:gdLst>
                <a:gd name="connsiteX0" fmla="*/ 0 w 684463"/>
                <a:gd name="connsiteY0" fmla="*/ 903705 h 909053"/>
                <a:gd name="connsiteX1" fmla="*/ 5348 w 684463"/>
                <a:gd name="connsiteY1" fmla="*/ 0 h 909053"/>
                <a:gd name="connsiteX2" fmla="*/ 401053 w 684463"/>
                <a:gd name="connsiteY2" fmla="*/ 5347 h 909053"/>
                <a:gd name="connsiteX3" fmla="*/ 679116 w 684463"/>
                <a:gd name="connsiteY3" fmla="*/ 267368 h 909053"/>
                <a:gd name="connsiteX4" fmla="*/ 684463 w 684463"/>
                <a:gd name="connsiteY4" fmla="*/ 909053 h 909053"/>
                <a:gd name="connsiteX5" fmla="*/ 0 w 684463"/>
                <a:gd name="connsiteY5" fmla="*/ 903705 h 90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463" h="909053">
                  <a:moveTo>
                    <a:pt x="0" y="903705"/>
                  </a:moveTo>
                  <a:cubicBezTo>
                    <a:pt x="1783" y="602470"/>
                    <a:pt x="3565" y="301235"/>
                    <a:pt x="5348" y="0"/>
                  </a:cubicBezTo>
                  <a:lnTo>
                    <a:pt x="401053" y="5347"/>
                  </a:lnTo>
                  <a:lnTo>
                    <a:pt x="679116" y="267368"/>
                  </a:lnTo>
                  <a:cubicBezTo>
                    <a:pt x="680898" y="481263"/>
                    <a:pt x="682681" y="695158"/>
                    <a:pt x="684463" y="909053"/>
                  </a:cubicBezTo>
                  <a:lnTo>
                    <a:pt x="0" y="903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7" name="Graphic 86" descr="Document">
              <a:extLst>
                <a:ext uri="{FF2B5EF4-FFF2-40B4-BE49-F238E27FC236}">
                  <a16:creationId xmlns:a16="http://schemas.microsoft.com/office/drawing/2014/main" id="{8C8CD59C-C8A6-7F44-987E-BF9F648B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7269" y="182976"/>
              <a:ext cx="1161278" cy="1161278"/>
            </a:xfrm>
            <a:prstGeom prst="rect">
              <a:avLst/>
            </a:prstGeom>
          </p:spPr>
        </p:pic>
      </p:grpSp>
      <p:pic>
        <p:nvPicPr>
          <p:cNvPr id="10" name="Graphic 9" descr="Group of people">
            <a:extLst>
              <a:ext uri="{FF2B5EF4-FFF2-40B4-BE49-F238E27FC236}">
                <a16:creationId xmlns:a16="http://schemas.microsoft.com/office/drawing/2014/main" id="{504BD083-B270-964C-98DD-51A4998123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5069"/>
          <a:stretch/>
        </p:blipFill>
        <p:spPr>
          <a:xfrm>
            <a:off x="9465459" y="2995918"/>
            <a:ext cx="2335404" cy="815783"/>
          </a:xfrm>
          <a:prstGeom prst="rect">
            <a:avLst/>
          </a:prstGeom>
        </p:spPr>
      </p:pic>
      <p:pic>
        <p:nvPicPr>
          <p:cNvPr id="48" name="Graphic 47" descr="Group of people">
            <a:extLst>
              <a:ext uri="{FF2B5EF4-FFF2-40B4-BE49-F238E27FC236}">
                <a16:creationId xmlns:a16="http://schemas.microsoft.com/office/drawing/2014/main" id="{8C8907B3-148D-3945-B986-4081A9CE07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5069"/>
          <a:stretch/>
        </p:blipFill>
        <p:spPr>
          <a:xfrm>
            <a:off x="9621289" y="2243404"/>
            <a:ext cx="2335404" cy="815783"/>
          </a:xfrm>
          <a:prstGeom prst="rect">
            <a:avLst/>
          </a:prstGeom>
        </p:spPr>
      </p:pic>
      <p:pic>
        <p:nvPicPr>
          <p:cNvPr id="49" name="Graphic 48" descr="Group of people">
            <a:extLst>
              <a:ext uri="{FF2B5EF4-FFF2-40B4-BE49-F238E27FC236}">
                <a16:creationId xmlns:a16="http://schemas.microsoft.com/office/drawing/2014/main" id="{911B59A1-86C7-EB40-88F8-CE3858F1C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5069"/>
          <a:stretch/>
        </p:blipFill>
        <p:spPr>
          <a:xfrm>
            <a:off x="9628269" y="3737157"/>
            <a:ext cx="2335404" cy="815783"/>
          </a:xfrm>
          <a:prstGeom prst="rect">
            <a:avLst/>
          </a:prstGeom>
        </p:spPr>
      </p:pic>
      <p:pic>
        <p:nvPicPr>
          <p:cNvPr id="50" name="Graphic 49" descr="Group of people">
            <a:extLst>
              <a:ext uri="{FF2B5EF4-FFF2-40B4-BE49-F238E27FC236}">
                <a16:creationId xmlns:a16="http://schemas.microsoft.com/office/drawing/2014/main" id="{1CB2CBBD-DDB5-F84C-B3DB-8AEC7AECC5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03" t="34061" r="-2503" b="34171"/>
          <a:stretch/>
        </p:blipFill>
        <p:spPr>
          <a:xfrm>
            <a:off x="9628269" y="1469938"/>
            <a:ext cx="2335404" cy="741930"/>
          </a:xfrm>
          <a:prstGeom prst="rect">
            <a:avLst/>
          </a:prstGeom>
        </p:spPr>
      </p:pic>
      <p:pic>
        <p:nvPicPr>
          <p:cNvPr id="51" name="Graphic 50" descr="Group of people">
            <a:extLst>
              <a:ext uri="{FF2B5EF4-FFF2-40B4-BE49-F238E27FC236}">
                <a16:creationId xmlns:a16="http://schemas.microsoft.com/office/drawing/2014/main" id="{26E8757C-8E8F-A546-A5C8-A989F406B4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49" t="2609" r="-4049" b="65623"/>
          <a:stretch/>
        </p:blipFill>
        <p:spPr>
          <a:xfrm>
            <a:off x="9628269" y="744002"/>
            <a:ext cx="2335404" cy="741930"/>
          </a:xfrm>
          <a:prstGeom prst="rect">
            <a:avLst/>
          </a:prstGeom>
        </p:spPr>
      </p:pic>
      <p:pic>
        <p:nvPicPr>
          <p:cNvPr id="52" name="Graphic 51" descr="Group of people">
            <a:extLst>
              <a:ext uri="{FF2B5EF4-FFF2-40B4-BE49-F238E27FC236}">
                <a16:creationId xmlns:a16="http://schemas.microsoft.com/office/drawing/2014/main" id="{D56AA2B3-1AC4-794C-9D1C-690640B5A9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03" t="34061" r="-2503" b="34171"/>
          <a:stretch/>
        </p:blipFill>
        <p:spPr>
          <a:xfrm>
            <a:off x="9760892" y="4485364"/>
            <a:ext cx="2335404" cy="74193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62F6313-7AA2-9F45-9101-B32950BECAB7}"/>
              </a:ext>
            </a:extLst>
          </p:cNvPr>
          <p:cNvGrpSpPr/>
          <p:nvPr/>
        </p:nvGrpSpPr>
        <p:grpSpPr>
          <a:xfrm>
            <a:off x="8573860" y="3517686"/>
            <a:ext cx="699900" cy="699900"/>
            <a:chOff x="5887407" y="3214562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20387C-8383-6645-B0B0-187AF40BAE8D}"/>
                </a:ext>
              </a:extLst>
            </p:cNvPr>
            <p:cNvSpPr/>
            <p:nvPr/>
          </p:nvSpPr>
          <p:spPr>
            <a:xfrm>
              <a:off x="6131952" y="3322712"/>
              <a:ext cx="430626" cy="4306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Graphic 11" descr="Ribbon">
              <a:extLst>
                <a:ext uri="{FF2B5EF4-FFF2-40B4-BE49-F238E27FC236}">
                  <a16:creationId xmlns:a16="http://schemas.microsoft.com/office/drawing/2014/main" id="{E09328DF-882B-5048-A686-7AE6E4EC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87407" y="3214562"/>
              <a:ext cx="914400" cy="914400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658D5C0-60F7-8647-921B-E1901B528351}"/>
              </a:ext>
            </a:extLst>
          </p:cNvPr>
          <p:cNvSpPr txBox="1"/>
          <p:nvPr/>
        </p:nvSpPr>
        <p:spPr>
          <a:xfrm>
            <a:off x="4065046" y="1292768"/>
            <a:ext cx="2926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(Therapy over a short time)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3738F7-1988-374A-AA09-0D30D7F390D4}"/>
              </a:ext>
            </a:extLst>
          </p:cNvPr>
          <p:cNvSpPr txBox="1"/>
          <p:nvPr/>
        </p:nvSpPr>
        <p:spPr>
          <a:xfrm>
            <a:off x="7185070" y="6242756"/>
            <a:ext cx="3743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rgbClr val="945200"/>
                </a:solidFill>
              </a:rPr>
              <a:t>Lower intensity</a:t>
            </a:r>
          </a:p>
          <a:p>
            <a:pPr algn="ctr"/>
            <a:r>
              <a:rPr lang="en-AU" sz="3200" b="1" dirty="0">
                <a:solidFill>
                  <a:srgbClr val="945200"/>
                </a:solidFill>
              </a:rPr>
              <a:t>(Therapy spread out)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58E660-A9A8-814E-94A9-4737521CA64A}"/>
              </a:ext>
            </a:extLst>
          </p:cNvPr>
          <p:cNvCxnSpPr>
            <a:cxnSpLocks/>
          </p:cNvCxnSpPr>
          <p:nvPr/>
        </p:nvCxnSpPr>
        <p:spPr>
          <a:xfrm>
            <a:off x="9361761" y="4476407"/>
            <a:ext cx="0" cy="1706930"/>
          </a:xfrm>
          <a:prstGeom prst="straightConnector1">
            <a:avLst/>
          </a:prstGeom>
          <a:ln w="381000">
            <a:solidFill>
              <a:srgbClr val="595959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A8472E-2F54-694C-959F-698A228895F1}"/>
              </a:ext>
            </a:extLst>
          </p:cNvPr>
          <p:cNvCxnSpPr>
            <a:cxnSpLocks/>
          </p:cNvCxnSpPr>
          <p:nvPr/>
        </p:nvCxnSpPr>
        <p:spPr>
          <a:xfrm flipH="1" flipV="1">
            <a:off x="7194364" y="1960590"/>
            <a:ext cx="1436167" cy="841174"/>
          </a:xfrm>
          <a:prstGeom prst="straightConnector1">
            <a:avLst/>
          </a:prstGeom>
          <a:ln w="381000">
            <a:solidFill>
              <a:srgbClr val="595959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53DE090-6426-465F-B9BC-85D6876E365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 need some bigger studies to answer this question.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49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1"/>
    </mc:Choice>
    <mc:Fallback xmlns="">
      <p:transition spd="slow" advTm="4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9C55143-6F57-1B44-B246-6C4ED4951F74}"/>
              </a:ext>
            </a:extLst>
          </p:cNvPr>
          <p:cNvGrpSpPr/>
          <p:nvPr/>
        </p:nvGrpSpPr>
        <p:grpSpPr>
          <a:xfrm>
            <a:off x="2657907" y="496725"/>
            <a:ext cx="7529997" cy="6927273"/>
            <a:chOff x="2657906" y="-69273"/>
            <a:chExt cx="7529997" cy="6927273"/>
          </a:xfrm>
        </p:grpSpPr>
        <p:pic>
          <p:nvPicPr>
            <p:cNvPr id="8" name="Graphic 7" descr="Scales of justice">
              <a:extLst>
                <a:ext uri="{FF2B5EF4-FFF2-40B4-BE49-F238E27FC236}">
                  <a16:creationId xmlns:a16="http://schemas.microsoft.com/office/drawing/2014/main" id="{6B78875C-1FD2-2A44-9EE7-5FC7BB31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5599" y="-69273"/>
              <a:ext cx="6927273" cy="69272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208F8B-234C-BA4A-9348-011CACEF8644}"/>
                </a:ext>
              </a:extLst>
            </p:cNvPr>
            <p:cNvSpPr/>
            <p:nvPr/>
          </p:nvSpPr>
          <p:spPr>
            <a:xfrm>
              <a:off x="2657906" y="1732499"/>
              <a:ext cx="3124251" cy="228127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69F4789-2168-6043-A9A1-1BA821D7DC02}"/>
                </a:ext>
              </a:extLst>
            </p:cNvPr>
            <p:cNvSpPr/>
            <p:nvPr/>
          </p:nvSpPr>
          <p:spPr>
            <a:xfrm>
              <a:off x="7063652" y="1736593"/>
              <a:ext cx="3124251" cy="228127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DBB677-A753-B043-A61F-B09A9A2C678F}"/>
                </a:ext>
              </a:extLst>
            </p:cNvPr>
            <p:cNvSpPr txBox="1"/>
            <p:nvPr/>
          </p:nvSpPr>
          <p:spPr>
            <a:xfrm>
              <a:off x="2895599" y="3429000"/>
              <a:ext cx="28865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Higher intensity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E8659-C888-AA4F-9664-379E258EEF1B}"/>
                </a:ext>
              </a:extLst>
            </p:cNvPr>
            <p:cNvSpPr txBox="1"/>
            <p:nvPr/>
          </p:nvSpPr>
          <p:spPr>
            <a:xfrm>
              <a:off x="7014090" y="3429000"/>
              <a:ext cx="28087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Lower intensity</a:t>
              </a:r>
            </a:p>
          </p:txBody>
        </p:sp>
      </p:grp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E65E70D-EC8D-43C9-A30E-6113808B14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But</a:t>
            </a: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there are other things that are important for therapy.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"/>
    </mc:Choice>
    <mc:Fallback xmlns="">
      <p:transition spd="slow" advTm="127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83453C-3948-434D-9615-78CCCC37CEC8}"/>
              </a:ext>
            </a:extLst>
          </p:cNvPr>
          <p:cNvGrpSpPr/>
          <p:nvPr/>
        </p:nvGrpSpPr>
        <p:grpSpPr>
          <a:xfrm>
            <a:off x="6725222" y="2394797"/>
            <a:ext cx="5466778" cy="5029200"/>
            <a:chOff x="2657906" y="-69273"/>
            <a:chExt cx="7529997" cy="6927273"/>
          </a:xfrm>
        </p:grpSpPr>
        <p:pic>
          <p:nvPicPr>
            <p:cNvPr id="8" name="Graphic 7" descr="Scales of justice">
              <a:extLst>
                <a:ext uri="{FF2B5EF4-FFF2-40B4-BE49-F238E27FC236}">
                  <a16:creationId xmlns:a16="http://schemas.microsoft.com/office/drawing/2014/main" id="{6B78875C-1FD2-2A44-9EE7-5FC7BB316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95599" y="-69273"/>
              <a:ext cx="6927273" cy="69272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208F8B-234C-BA4A-9348-011CACEF8644}"/>
                </a:ext>
              </a:extLst>
            </p:cNvPr>
            <p:cNvSpPr/>
            <p:nvPr/>
          </p:nvSpPr>
          <p:spPr>
            <a:xfrm>
              <a:off x="2657906" y="1732499"/>
              <a:ext cx="3124251" cy="2281275"/>
            </a:xfrm>
            <a:prstGeom prst="rect">
              <a:avLst/>
            </a:prstGeom>
            <a:solidFill>
              <a:schemeClr val="tx2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69F4789-2168-6043-A9A1-1BA821D7DC02}"/>
                </a:ext>
              </a:extLst>
            </p:cNvPr>
            <p:cNvSpPr/>
            <p:nvPr/>
          </p:nvSpPr>
          <p:spPr>
            <a:xfrm>
              <a:off x="7063652" y="1736593"/>
              <a:ext cx="3124251" cy="2281275"/>
            </a:xfrm>
            <a:prstGeom prst="rect">
              <a:avLst/>
            </a:prstGeom>
            <a:solidFill>
              <a:schemeClr val="tx2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DBB677-A753-B043-A61F-B09A9A2C678F}"/>
                </a:ext>
              </a:extLst>
            </p:cNvPr>
            <p:cNvSpPr txBox="1"/>
            <p:nvPr/>
          </p:nvSpPr>
          <p:spPr>
            <a:xfrm>
              <a:off x="2795935" y="3429000"/>
              <a:ext cx="3047120" cy="635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3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Higher intensity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7E8659-C888-AA4F-9664-379E258EEF1B}"/>
                </a:ext>
              </a:extLst>
            </p:cNvPr>
            <p:cNvSpPr txBox="1"/>
            <p:nvPr/>
          </p:nvSpPr>
          <p:spPr>
            <a:xfrm>
              <a:off x="6921403" y="3429000"/>
              <a:ext cx="2965689" cy="635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3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Lower intensity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1658CF-3E73-1642-9664-916EBBBF4185}"/>
              </a:ext>
            </a:extLst>
          </p:cNvPr>
          <p:cNvSpPr txBox="1"/>
          <p:nvPr/>
        </p:nvSpPr>
        <p:spPr>
          <a:xfrm>
            <a:off x="302807" y="2394797"/>
            <a:ext cx="1552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Mood</a:t>
            </a:r>
            <a:endParaRPr lang="en-AU" sz="4400" dirty="0">
              <a:solidFill>
                <a:srgbClr val="C0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BCDA8-6D65-0845-BE3C-F3AC4ED7C7B9}"/>
              </a:ext>
            </a:extLst>
          </p:cNvPr>
          <p:cNvSpPr txBox="1"/>
          <p:nvPr/>
        </p:nvSpPr>
        <p:spPr>
          <a:xfrm>
            <a:off x="2008026" y="5714902"/>
            <a:ext cx="2900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Endurance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58784-20EC-8F42-BE7F-378145E710A7}"/>
              </a:ext>
            </a:extLst>
          </p:cNvPr>
          <p:cNvSpPr txBox="1"/>
          <p:nvPr/>
        </p:nvSpPr>
        <p:spPr>
          <a:xfrm>
            <a:off x="3941067" y="1321151"/>
            <a:ext cx="3873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Family support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850623-A7E9-2A45-98C8-56B3FF1F4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717131" y="2811108"/>
            <a:ext cx="1554980" cy="17142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8981E1-1847-1D48-B734-9A0786981F43}"/>
                  </a:ext>
                </a:extLst>
              </p14:cNvPr>
              <p14:cNvContentPartPr/>
              <p14:nvPr/>
            </p14:nvContentPartPr>
            <p14:xfrm>
              <a:off x="1604780" y="2966359"/>
              <a:ext cx="975600" cy="219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8981E1-1847-1D48-B734-9A0786981F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8780" y="2930359"/>
                <a:ext cx="10472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9DDD89-7C17-3A4B-9B11-786F16B810F6}"/>
                  </a:ext>
                </a:extLst>
              </p14:cNvPr>
              <p14:cNvContentPartPr/>
              <p14:nvPr/>
            </p14:nvContentPartPr>
            <p14:xfrm>
              <a:off x="4163921" y="2263045"/>
              <a:ext cx="1223640" cy="608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9DDD89-7C17-3A4B-9B11-786F16B810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7910" y="2227045"/>
                <a:ext cx="1295301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E4930F-886C-7F49-8140-28852158F9A2}"/>
                  </a:ext>
                </a:extLst>
              </p14:cNvPr>
              <p14:cNvContentPartPr/>
              <p14:nvPr/>
            </p14:nvContentPartPr>
            <p14:xfrm>
              <a:off x="1824020" y="4502422"/>
              <a:ext cx="799200" cy="1212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E4930F-886C-7F49-8140-28852158F9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88020" y="4466422"/>
                <a:ext cx="870840" cy="12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DB263D-A35A-3D4A-A7AA-3E0892D03A8F}"/>
                  </a:ext>
                </a:extLst>
              </p14:cNvPr>
              <p14:cNvContentPartPr/>
              <p14:nvPr/>
            </p14:nvContentPartPr>
            <p14:xfrm>
              <a:off x="4612763" y="3192522"/>
              <a:ext cx="2529720" cy="663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ADB263D-A35A-3D4A-A7AA-3E0892D03A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76763" y="3156522"/>
                <a:ext cx="2601360" cy="7347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0C1A976-E3C3-1946-9C31-DEB017791E5C}"/>
              </a:ext>
            </a:extLst>
          </p:cNvPr>
          <p:cNvSpPr txBox="1"/>
          <p:nvPr/>
        </p:nvSpPr>
        <p:spPr>
          <a:xfrm>
            <a:off x="302807" y="851316"/>
            <a:ext cx="2744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>
                <a:solidFill>
                  <a:srgbClr val="9437FF"/>
                </a:solidFill>
                <a:latin typeface="Arial Rounded MT Bold" panose="020F0704030504030204" pitchFamily="34" charset="77"/>
              </a:rPr>
              <a:t>Motivation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678CB05-3C57-3348-BBEC-1046C6E282ED}"/>
                  </a:ext>
                </a:extLst>
              </p14:cNvPr>
              <p14:cNvContentPartPr/>
              <p14:nvPr/>
            </p14:nvContentPartPr>
            <p14:xfrm>
              <a:off x="2303535" y="1574357"/>
              <a:ext cx="767160" cy="920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678CB05-3C57-3348-BBEC-1046C6E282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67552" y="1538357"/>
                <a:ext cx="838766" cy="9925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FF92094A-5BEC-4921-B43B-6A450D0948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right timing for therapy might also depend on things like your mood, endurance, how much support you have, and your motivation.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13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628">
        <p159:morph option="byObject"/>
      </p:transition>
    </mc:Choice>
    <mc:Fallback xmlns="">
      <p:transition spd="slow" advTm="86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B7A318-49D2-1945-9702-7333FA1FEDEE}"/>
              </a:ext>
            </a:extLst>
          </p:cNvPr>
          <p:cNvSpPr/>
          <p:nvPr/>
        </p:nvSpPr>
        <p:spPr>
          <a:xfrm>
            <a:off x="0" y="1"/>
            <a:ext cx="12192000" cy="5153818"/>
          </a:xfrm>
          <a:prstGeom prst="rect">
            <a:avLst/>
          </a:prstGeom>
          <a:solidFill>
            <a:schemeClr val="tx1">
              <a:lumMod val="95000"/>
              <a:lumOff val="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E5F8F8-20F2-2A4C-AF99-2A22E6F03366}"/>
              </a:ext>
            </a:extLst>
          </p:cNvPr>
          <p:cNvSpPr/>
          <p:nvPr/>
        </p:nvSpPr>
        <p:spPr>
          <a:xfrm>
            <a:off x="0" y="0"/>
            <a:ext cx="12192000" cy="5153817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4E3D9-CEAB-274E-8093-0991DB1A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0363"/>
            <a:ext cx="10397836" cy="132556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Comparing higher and lower weekly treatment intensity for chronic aphasia: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sz="4000" dirty="0">
                <a:solidFill>
                  <a:schemeClr val="bg1"/>
                </a:solidFill>
              </a:rPr>
              <a:t>A systematic review and meta-analysis.</a:t>
            </a:r>
            <a:br>
              <a:rPr lang="en-AU" dirty="0">
                <a:solidFill>
                  <a:schemeClr val="bg1"/>
                </a:solidFill>
              </a:rPr>
            </a:b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DAA0-B734-9449-8855-A83F0D1F4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5450"/>
            <a:ext cx="1764000" cy="1260000"/>
          </a:xfrm>
        </p:spPr>
        <p:txBody>
          <a:bodyPr numCol="1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John E. Pierce</a:t>
            </a:r>
            <a:endParaRPr lang="en-US" baseline="30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B9813943-2C7D-5E47-8180-34BFDC4C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5311834"/>
            <a:ext cx="6871855" cy="16858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0FBBE6-21E2-4341-AC59-D998EE469AE4}"/>
              </a:ext>
            </a:extLst>
          </p:cNvPr>
          <p:cNvSpPr txBox="1">
            <a:spLocks/>
          </p:cNvSpPr>
          <p:nvPr/>
        </p:nvSpPr>
        <p:spPr>
          <a:xfrm>
            <a:off x="2892136" y="3605450"/>
            <a:ext cx="1764000" cy="1260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Robyn O’Halloran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C1F581-E49E-2741-A06B-3C747B0A8232}"/>
              </a:ext>
            </a:extLst>
          </p:cNvPr>
          <p:cNvSpPr txBox="1">
            <a:spLocks/>
          </p:cNvSpPr>
          <p:nvPr/>
        </p:nvSpPr>
        <p:spPr>
          <a:xfrm>
            <a:off x="9053944" y="3605450"/>
            <a:ext cx="1764000" cy="1260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Miranda L. Rose</a:t>
            </a:r>
            <a:r>
              <a:rPr lang="en-AU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E358F8-85E7-1A4D-AE2D-5E373130C05A}"/>
              </a:ext>
            </a:extLst>
          </p:cNvPr>
          <p:cNvSpPr txBox="1">
            <a:spLocks/>
          </p:cNvSpPr>
          <p:nvPr/>
        </p:nvSpPr>
        <p:spPr>
          <a:xfrm>
            <a:off x="4946072" y="3605450"/>
            <a:ext cx="1764000" cy="1260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Maya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Menahemi-Falkov</a:t>
            </a:r>
            <a:endParaRPr lang="en-US" baseline="30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A9BE70-0409-2E46-A811-097A77EF93A7}"/>
              </a:ext>
            </a:extLst>
          </p:cNvPr>
          <p:cNvSpPr txBox="1">
            <a:spLocks/>
          </p:cNvSpPr>
          <p:nvPr/>
        </p:nvSpPr>
        <p:spPr>
          <a:xfrm>
            <a:off x="7000008" y="3605450"/>
            <a:ext cx="1764000" cy="1260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Leanne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Togher</a:t>
            </a:r>
            <a:endParaRPr lang="en-US" baseline="30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95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Business Growth">
            <a:extLst>
              <a:ext uri="{FF2B5EF4-FFF2-40B4-BE49-F238E27FC236}">
                <a16:creationId xmlns:a16="http://schemas.microsoft.com/office/drawing/2014/main" id="{205117FB-D604-3E49-854F-2FEA049AC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2889" y="3172012"/>
            <a:ext cx="2401201" cy="24012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1A76A0-7981-6543-AC06-E7CD68257BED}"/>
              </a:ext>
            </a:extLst>
          </p:cNvPr>
          <p:cNvSpPr txBox="1"/>
          <p:nvPr/>
        </p:nvSpPr>
        <p:spPr>
          <a:xfrm>
            <a:off x="9266677" y="3172011"/>
            <a:ext cx="17796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600" b="1" dirty="0">
                <a:solidFill>
                  <a:srgbClr val="00B050"/>
                </a:solidFill>
              </a:rPr>
              <a:t>✓</a:t>
            </a:r>
            <a:endParaRPr lang="en-AU" b="1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0BC34-A0EB-0642-805E-BDA7D295923A}"/>
              </a:ext>
            </a:extLst>
          </p:cNvPr>
          <p:cNvSpPr txBox="1"/>
          <p:nvPr/>
        </p:nvSpPr>
        <p:spPr>
          <a:xfrm>
            <a:off x="2290375" y="1177929"/>
            <a:ext cx="32177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FF0000"/>
                </a:solidFill>
              </a:rPr>
              <a:t>Research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486097-B990-4751-B04B-235429ADE72C}"/>
              </a:ext>
            </a:extLst>
          </p:cNvPr>
          <p:cNvGrpSpPr/>
          <p:nvPr/>
        </p:nvGrpSpPr>
        <p:grpSpPr>
          <a:xfrm>
            <a:off x="2223170" y="1947369"/>
            <a:ext cx="3352120" cy="5016072"/>
            <a:chOff x="3221814" y="1099986"/>
            <a:chExt cx="3151166" cy="4715367"/>
          </a:xfrm>
        </p:grpSpPr>
        <p:pic>
          <p:nvPicPr>
            <p:cNvPr id="28" name="Graphic 27" descr="Document">
              <a:extLst>
                <a:ext uri="{FF2B5EF4-FFF2-40B4-BE49-F238E27FC236}">
                  <a16:creationId xmlns:a16="http://schemas.microsoft.com/office/drawing/2014/main" id="{CC149B4A-28CD-4FC2-A281-AE1A0A0E1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001" y="215748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Document">
              <a:extLst>
                <a:ext uri="{FF2B5EF4-FFF2-40B4-BE49-F238E27FC236}">
                  <a16:creationId xmlns:a16="http://schemas.microsoft.com/office/drawing/2014/main" id="{6DB3D8B4-6EE5-4F98-8AD9-6D8E159BE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3025" y="1628737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Document">
              <a:extLst>
                <a:ext uri="{FF2B5EF4-FFF2-40B4-BE49-F238E27FC236}">
                  <a16:creationId xmlns:a16="http://schemas.microsoft.com/office/drawing/2014/main" id="{0060DA3C-D420-4CA0-8E7B-C46C3D00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001" y="1099986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Document">
              <a:extLst>
                <a:ext uri="{FF2B5EF4-FFF2-40B4-BE49-F238E27FC236}">
                  <a16:creationId xmlns:a16="http://schemas.microsoft.com/office/drawing/2014/main" id="{EBFF20A2-80FB-4CB6-BDA4-AFBECB6F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8580" y="2729253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Document">
              <a:extLst>
                <a:ext uri="{FF2B5EF4-FFF2-40B4-BE49-F238E27FC236}">
                  <a16:creationId xmlns:a16="http://schemas.microsoft.com/office/drawing/2014/main" id="{E14CECAE-F5E3-4B41-A5DA-9F79D8AE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001" y="3243338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Document">
              <a:extLst>
                <a:ext uri="{FF2B5EF4-FFF2-40B4-BE49-F238E27FC236}">
                  <a16:creationId xmlns:a16="http://schemas.microsoft.com/office/drawing/2014/main" id="{D727866B-E601-424E-B397-97B40333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8580" y="3815103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Document">
              <a:extLst>
                <a:ext uri="{FF2B5EF4-FFF2-40B4-BE49-F238E27FC236}">
                  <a16:creationId xmlns:a16="http://schemas.microsoft.com/office/drawing/2014/main" id="{614ACAC6-9BD9-48D4-A3D5-E77C22549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2001" y="4329188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Document">
              <a:extLst>
                <a:ext uri="{FF2B5EF4-FFF2-40B4-BE49-F238E27FC236}">
                  <a16:creationId xmlns:a16="http://schemas.microsoft.com/office/drawing/2014/main" id="{A2159E5E-3E50-425A-87F9-64570520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8580" y="490095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Document">
              <a:extLst>
                <a:ext uri="{FF2B5EF4-FFF2-40B4-BE49-F238E27FC236}">
                  <a16:creationId xmlns:a16="http://schemas.microsoft.com/office/drawing/2014/main" id="{95918668-6D52-4BDE-84CB-090A939A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1814" y="2157488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Document">
              <a:extLst>
                <a:ext uri="{FF2B5EF4-FFF2-40B4-BE49-F238E27FC236}">
                  <a16:creationId xmlns:a16="http://schemas.microsoft.com/office/drawing/2014/main" id="{6DE19A0E-E3C0-42B3-869D-325D0ACC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52838" y="1628737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Document">
              <a:extLst>
                <a:ext uri="{FF2B5EF4-FFF2-40B4-BE49-F238E27FC236}">
                  <a16:creationId xmlns:a16="http://schemas.microsoft.com/office/drawing/2014/main" id="{878A232B-D239-4952-9D6F-68F8E864C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1814" y="1099986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Document">
              <a:extLst>
                <a:ext uri="{FF2B5EF4-FFF2-40B4-BE49-F238E27FC236}">
                  <a16:creationId xmlns:a16="http://schemas.microsoft.com/office/drawing/2014/main" id="{3BBD92E5-0CA5-4B54-BA05-9DCB9CAB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58393" y="2729253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Document">
              <a:extLst>
                <a:ext uri="{FF2B5EF4-FFF2-40B4-BE49-F238E27FC236}">
                  <a16:creationId xmlns:a16="http://schemas.microsoft.com/office/drawing/2014/main" id="{98AEB977-6381-4D13-BD0F-1E872E992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1814" y="3243338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Document">
              <a:extLst>
                <a:ext uri="{FF2B5EF4-FFF2-40B4-BE49-F238E27FC236}">
                  <a16:creationId xmlns:a16="http://schemas.microsoft.com/office/drawing/2014/main" id="{B14D4FFD-16D0-4748-B82E-CAC4EEFC5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58393" y="3815103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Document">
              <a:extLst>
                <a:ext uri="{FF2B5EF4-FFF2-40B4-BE49-F238E27FC236}">
                  <a16:creationId xmlns:a16="http://schemas.microsoft.com/office/drawing/2014/main" id="{94A0252B-8275-4CC2-8179-565EA295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1814" y="432918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Document">
              <a:extLst>
                <a:ext uri="{FF2B5EF4-FFF2-40B4-BE49-F238E27FC236}">
                  <a16:creationId xmlns:a16="http://schemas.microsoft.com/office/drawing/2014/main" id="{D0A8ED29-E239-408E-A5C6-9109FED3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58393" y="4900953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3A965B5F-077C-4B71-95A1-B137958B39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AU" dirty="0">
                <a:solidFill>
                  <a:srgbClr val="FFFFFF"/>
                </a:solidFill>
                <a:latin typeface="Calibri"/>
                <a:cs typeface="Calibri"/>
              </a:rPr>
              <a:t>Research shows that therapy for aphasia does work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4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96">
        <p159:morph option="byObject"/>
      </p:transition>
    </mc:Choice>
    <mc:Fallback xmlns="">
      <p:transition spd="slow" advTm="189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CEBEE41-D4A4-AE45-9AD4-9C234B52EBE2}"/>
              </a:ext>
            </a:extLst>
          </p:cNvPr>
          <p:cNvSpPr txBox="1"/>
          <p:nvPr/>
        </p:nvSpPr>
        <p:spPr>
          <a:xfrm>
            <a:off x="6372366" y="2038921"/>
            <a:ext cx="13724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AD048B-F026-854B-A54F-B99F2756BD55}"/>
              </a:ext>
            </a:extLst>
          </p:cNvPr>
          <p:cNvSpPr txBox="1"/>
          <p:nvPr/>
        </p:nvSpPr>
        <p:spPr>
          <a:xfrm>
            <a:off x="-60418" y="1493330"/>
            <a:ext cx="239039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C299E-439D-D849-878C-FF3B84D5D5E0}"/>
              </a:ext>
            </a:extLst>
          </p:cNvPr>
          <p:cNvSpPr txBox="1"/>
          <p:nvPr/>
        </p:nvSpPr>
        <p:spPr>
          <a:xfrm>
            <a:off x="6756203" y="705354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499DD-A5A1-0645-AB55-4229BC568343}"/>
              </a:ext>
            </a:extLst>
          </p:cNvPr>
          <p:cNvSpPr txBox="1"/>
          <p:nvPr/>
        </p:nvSpPr>
        <p:spPr>
          <a:xfrm>
            <a:off x="10202111" y="4693763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9ED67-0FB4-EB43-A5BF-B8C929118AD2}"/>
              </a:ext>
            </a:extLst>
          </p:cNvPr>
          <p:cNvSpPr txBox="1"/>
          <p:nvPr/>
        </p:nvSpPr>
        <p:spPr>
          <a:xfrm>
            <a:off x="4869400" y="98549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61CCC-8D3F-F547-A238-57173706FF15}"/>
              </a:ext>
            </a:extLst>
          </p:cNvPr>
          <p:cNvSpPr txBox="1"/>
          <p:nvPr/>
        </p:nvSpPr>
        <p:spPr>
          <a:xfrm>
            <a:off x="3468628" y="665632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2AAA5-F1E2-3742-8CE5-579B37CEF84D}"/>
              </a:ext>
            </a:extLst>
          </p:cNvPr>
          <p:cNvSpPr txBox="1"/>
          <p:nvPr/>
        </p:nvSpPr>
        <p:spPr>
          <a:xfrm>
            <a:off x="10237885" y="6037883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149D0-72CA-4145-B147-FECACCAA697C}"/>
              </a:ext>
            </a:extLst>
          </p:cNvPr>
          <p:cNvSpPr txBox="1"/>
          <p:nvPr/>
        </p:nvSpPr>
        <p:spPr>
          <a:xfrm>
            <a:off x="8938737" y="4572431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8D0A5-1385-314B-BB1E-28361292F2EF}"/>
              </a:ext>
            </a:extLst>
          </p:cNvPr>
          <p:cNvSpPr txBox="1"/>
          <p:nvPr/>
        </p:nvSpPr>
        <p:spPr>
          <a:xfrm>
            <a:off x="8037360" y="244061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4B9BB-F178-C946-9406-C2B0210CB5B2}"/>
              </a:ext>
            </a:extLst>
          </p:cNvPr>
          <p:cNvSpPr txBox="1"/>
          <p:nvPr/>
        </p:nvSpPr>
        <p:spPr>
          <a:xfrm>
            <a:off x="7126516" y="943368"/>
            <a:ext cx="7793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82EA9-B3B7-0F49-8A9A-A0B8D4BB95EA}"/>
              </a:ext>
            </a:extLst>
          </p:cNvPr>
          <p:cNvSpPr txBox="1"/>
          <p:nvPr/>
        </p:nvSpPr>
        <p:spPr>
          <a:xfrm>
            <a:off x="463842" y="5740340"/>
            <a:ext cx="7793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67942-9DC0-AA40-BEA2-C917EEF6ECBA}"/>
              </a:ext>
            </a:extLst>
          </p:cNvPr>
          <p:cNvSpPr txBox="1"/>
          <p:nvPr/>
        </p:nvSpPr>
        <p:spPr>
          <a:xfrm>
            <a:off x="8989872" y="173926"/>
            <a:ext cx="13724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82A1F-5518-B444-BFFA-32237876EF83}"/>
              </a:ext>
            </a:extLst>
          </p:cNvPr>
          <p:cNvSpPr txBox="1"/>
          <p:nvPr/>
        </p:nvSpPr>
        <p:spPr>
          <a:xfrm>
            <a:off x="2075458" y="1146957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ACDEB-955F-E744-B37D-5EE5008FFD1C}"/>
              </a:ext>
            </a:extLst>
          </p:cNvPr>
          <p:cNvSpPr txBox="1"/>
          <p:nvPr/>
        </p:nvSpPr>
        <p:spPr>
          <a:xfrm>
            <a:off x="11072212" y="1710582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320CB-7A31-0F47-9853-658A58AD2558}"/>
              </a:ext>
            </a:extLst>
          </p:cNvPr>
          <p:cNvSpPr txBox="1"/>
          <p:nvPr/>
        </p:nvSpPr>
        <p:spPr>
          <a:xfrm>
            <a:off x="5371188" y="620990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C37B11-1383-C247-B5FE-A7D17302FF1D}"/>
              </a:ext>
            </a:extLst>
          </p:cNvPr>
          <p:cNvSpPr txBox="1"/>
          <p:nvPr/>
        </p:nvSpPr>
        <p:spPr>
          <a:xfrm>
            <a:off x="1872262" y="4522460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93CB6-75D0-684E-9FB5-D30720D87B09}"/>
              </a:ext>
            </a:extLst>
          </p:cNvPr>
          <p:cNvSpPr txBox="1"/>
          <p:nvPr/>
        </p:nvSpPr>
        <p:spPr>
          <a:xfrm>
            <a:off x="4557487" y="224965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2EBCB8-A913-194D-A572-A4B5D82C10F0}"/>
              </a:ext>
            </a:extLst>
          </p:cNvPr>
          <p:cNvSpPr txBox="1"/>
          <p:nvPr/>
        </p:nvSpPr>
        <p:spPr>
          <a:xfrm>
            <a:off x="5572986" y="2534577"/>
            <a:ext cx="6399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E151A-1FB9-2041-A9C0-694F3F7B91B9}"/>
              </a:ext>
            </a:extLst>
          </p:cNvPr>
          <p:cNvSpPr txBox="1"/>
          <p:nvPr/>
        </p:nvSpPr>
        <p:spPr>
          <a:xfrm>
            <a:off x="10304992" y="1933554"/>
            <a:ext cx="6399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6844E6-9B62-854E-8D1A-C51BC2959F0F}"/>
              </a:ext>
            </a:extLst>
          </p:cNvPr>
          <p:cNvSpPr txBox="1"/>
          <p:nvPr/>
        </p:nvSpPr>
        <p:spPr>
          <a:xfrm>
            <a:off x="6084419" y="4638451"/>
            <a:ext cx="7537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9F1346-6B81-0C49-ACC7-B627BA613D48}"/>
              </a:ext>
            </a:extLst>
          </p:cNvPr>
          <p:cNvSpPr txBox="1"/>
          <p:nvPr/>
        </p:nvSpPr>
        <p:spPr>
          <a:xfrm>
            <a:off x="8328989" y="5720040"/>
            <a:ext cx="7537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7A5055-0D32-364E-84FA-2C24B123800F}"/>
              </a:ext>
            </a:extLst>
          </p:cNvPr>
          <p:cNvSpPr txBox="1"/>
          <p:nvPr/>
        </p:nvSpPr>
        <p:spPr>
          <a:xfrm>
            <a:off x="3193001" y="4368572"/>
            <a:ext cx="132279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0" dirty="0">
                <a:solidFill>
                  <a:schemeClr val="tx1">
                    <a:lumMod val="95000"/>
                    <a:lumOff val="5000"/>
                  </a:schemeClr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257248-2421-334A-9B6E-3130CA527AB2}"/>
              </a:ext>
            </a:extLst>
          </p:cNvPr>
          <p:cNvSpPr txBox="1"/>
          <p:nvPr/>
        </p:nvSpPr>
        <p:spPr>
          <a:xfrm>
            <a:off x="1172575" y="556443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7A3DE9-C7AC-8B47-B1DC-3D4D6DA2BAF8}"/>
              </a:ext>
            </a:extLst>
          </p:cNvPr>
          <p:cNvSpPr txBox="1"/>
          <p:nvPr/>
        </p:nvSpPr>
        <p:spPr>
          <a:xfrm>
            <a:off x="8276210" y="868777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A936E-22F4-4743-9B9E-6A4775988DDD}"/>
              </a:ext>
            </a:extLst>
          </p:cNvPr>
          <p:cNvSpPr txBox="1"/>
          <p:nvPr/>
        </p:nvSpPr>
        <p:spPr>
          <a:xfrm>
            <a:off x="2844801" y="3860741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ADF831-5503-754D-8BFE-E1A616066863}"/>
              </a:ext>
            </a:extLst>
          </p:cNvPr>
          <p:cNvSpPr txBox="1"/>
          <p:nvPr/>
        </p:nvSpPr>
        <p:spPr>
          <a:xfrm>
            <a:off x="1988458" y="657910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6464B-DD69-1643-AE89-6F4939B6E5DD}"/>
              </a:ext>
            </a:extLst>
          </p:cNvPr>
          <p:cNvSpPr txBox="1"/>
          <p:nvPr/>
        </p:nvSpPr>
        <p:spPr>
          <a:xfrm>
            <a:off x="6270173" y="917891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09582D-F39F-1848-B631-9646409D4573}"/>
              </a:ext>
            </a:extLst>
          </p:cNvPr>
          <p:cNvSpPr txBox="1"/>
          <p:nvPr/>
        </p:nvSpPr>
        <p:spPr>
          <a:xfrm>
            <a:off x="5413829" y="3860741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F96EDA-FD54-F449-B143-EE743B269FD4}"/>
              </a:ext>
            </a:extLst>
          </p:cNvPr>
          <p:cNvSpPr txBox="1"/>
          <p:nvPr/>
        </p:nvSpPr>
        <p:spPr>
          <a:xfrm>
            <a:off x="11434649" y="5512976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1DEE1-E25A-9040-8DF8-545A5F7C628C}"/>
              </a:ext>
            </a:extLst>
          </p:cNvPr>
          <p:cNvSpPr txBox="1"/>
          <p:nvPr/>
        </p:nvSpPr>
        <p:spPr>
          <a:xfrm>
            <a:off x="2395961" y="2444177"/>
            <a:ext cx="7793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34E7FC-C64B-A148-A144-9B8EF7D0B2ED}"/>
              </a:ext>
            </a:extLst>
          </p:cNvPr>
          <p:cNvSpPr txBox="1"/>
          <p:nvPr/>
        </p:nvSpPr>
        <p:spPr>
          <a:xfrm>
            <a:off x="7982859" y="3860740"/>
            <a:ext cx="7793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no Pro Semibold SmText" panose="02020502040506020403" pitchFamily="18" charset="0"/>
                <a:ea typeface="Roboto Slab" pitchFamily="2" charset="0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398D09-07B6-7A44-ABC6-C29DB304C6C6}"/>
              </a:ext>
            </a:extLst>
          </p:cNvPr>
          <p:cNvSpPr txBox="1"/>
          <p:nvPr/>
        </p:nvSpPr>
        <p:spPr>
          <a:xfrm>
            <a:off x="2412794" y="-150265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D3055C-06B6-4544-90CB-39C72B0559E7}"/>
              </a:ext>
            </a:extLst>
          </p:cNvPr>
          <p:cNvSpPr txBox="1"/>
          <p:nvPr/>
        </p:nvSpPr>
        <p:spPr>
          <a:xfrm>
            <a:off x="4136313" y="3374174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0C4332-6FEA-D046-BCFC-E439B0945889}"/>
              </a:ext>
            </a:extLst>
          </p:cNvPr>
          <p:cNvSpPr txBox="1"/>
          <p:nvPr/>
        </p:nvSpPr>
        <p:spPr>
          <a:xfrm>
            <a:off x="2557914" y="5518515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36213D-D96F-4D4F-9CE5-E898928DDC52}"/>
              </a:ext>
            </a:extLst>
          </p:cNvPr>
          <p:cNvSpPr txBox="1"/>
          <p:nvPr/>
        </p:nvSpPr>
        <p:spPr>
          <a:xfrm>
            <a:off x="9494794" y="3003231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F0A2ED-3E07-2542-A3B7-7C2F55B4798A}"/>
              </a:ext>
            </a:extLst>
          </p:cNvPr>
          <p:cNvSpPr txBox="1"/>
          <p:nvPr/>
        </p:nvSpPr>
        <p:spPr>
          <a:xfrm>
            <a:off x="4761805" y="4822228"/>
            <a:ext cx="625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F8D1AD-1D38-E244-AE70-81A0619B32C5}"/>
              </a:ext>
            </a:extLst>
          </p:cNvPr>
          <p:cNvSpPr txBox="1"/>
          <p:nvPr/>
        </p:nvSpPr>
        <p:spPr>
          <a:xfrm>
            <a:off x="6951311" y="5740341"/>
            <a:ext cx="7729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020A96-DB22-2A4B-8115-FE0356C28010}"/>
              </a:ext>
            </a:extLst>
          </p:cNvPr>
          <p:cNvSpPr txBox="1"/>
          <p:nvPr/>
        </p:nvSpPr>
        <p:spPr>
          <a:xfrm>
            <a:off x="43099" y="845639"/>
            <a:ext cx="7729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22BE6C-F87E-7843-A694-E200EE286D8D}"/>
              </a:ext>
            </a:extLst>
          </p:cNvPr>
          <p:cNvSpPr txBox="1"/>
          <p:nvPr/>
        </p:nvSpPr>
        <p:spPr>
          <a:xfrm>
            <a:off x="10663954" y="3552963"/>
            <a:ext cx="9204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27E105-CFEE-6146-86A0-33532C96433A}"/>
              </a:ext>
            </a:extLst>
          </p:cNvPr>
          <p:cNvSpPr txBox="1"/>
          <p:nvPr/>
        </p:nvSpPr>
        <p:spPr>
          <a:xfrm>
            <a:off x="3206114" y="1573113"/>
            <a:ext cx="9204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81D529F2-03B6-48AF-8765-C2D0CFD20B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But there are more questions to research!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37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"/>
    </mc:Choice>
    <mc:Fallback xmlns="">
      <p:transition spd="slow" advTm="17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0ED227D9-08B8-6141-810F-49D6B73C87B6}"/>
              </a:ext>
            </a:extLst>
          </p:cNvPr>
          <p:cNvSpPr txBox="1"/>
          <p:nvPr/>
        </p:nvSpPr>
        <p:spPr>
          <a:xfrm>
            <a:off x="-60418" y="1278170"/>
            <a:ext cx="239039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7640B-C06E-F741-AE2F-32F1E93CB16A}"/>
              </a:ext>
            </a:extLst>
          </p:cNvPr>
          <p:cNvSpPr txBox="1"/>
          <p:nvPr/>
        </p:nvSpPr>
        <p:spPr>
          <a:xfrm>
            <a:off x="3840126" y="1553316"/>
            <a:ext cx="6549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Speech Language Pathologists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7D699B-860B-5440-AD1A-10EE3B38CA7F}"/>
              </a:ext>
            </a:extLst>
          </p:cNvPr>
          <p:cNvSpPr txBox="1"/>
          <p:nvPr/>
        </p:nvSpPr>
        <p:spPr>
          <a:xfrm>
            <a:off x="3840127" y="3223097"/>
            <a:ext cx="447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People with aphasia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7111FE-1D63-8544-9A6B-DE437C93B6DE}"/>
              </a:ext>
            </a:extLst>
          </p:cNvPr>
          <p:cNvSpPr txBox="1"/>
          <p:nvPr/>
        </p:nvSpPr>
        <p:spPr>
          <a:xfrm>
            <a:off x="3840126" y="4892878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Funding bodies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3FEC0-6FB6-7E49-AFCB-95B2B6F3B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61" r="16261"/>
          <a:stretch/>
        </p:blipFill>
        <p:spPr>
          <a:xfrm>
            <a:off x="2458247" y="2914724"/>
            <a:ext cx="1169857" cy="1324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3CFDE6-F504-BC48-AD41-937B6D2F53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6" b="5788"/>
          <a:stretch/>
        </p:blipFill>
        <p:spPr>
          <a:xfrm>
            <a:off x="2464057" y="1180570"/>
            <a:ext cx="1169857" cy="1439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7CE260-CB44-2342-97D1-E72805192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90" t="6928" r="8640" b="21166"/>
          <a:stretch/>
        </p:blipFill>
        <p:spPr>
          <a:xfrm>
            <a:off x="2458247" y="4608833"/>
            <a:ext cx="1169857" cy="132463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977DA7F-0785-4216-A546-1C29AFFDF6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Speech pathologists, people with aphasia and funding bodies have this question: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462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81">
        <p159:morph option="byObject"/>
      </p:transition>
    </mc:Choice>
    <mc:Fallback xmlns="">
      <p:transition spd="slow" advTm="6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3A49CE3-74CC-E047-9DC4-95A6D5096753}"/>
              </a:ext>
            </a:extLst>
          </p:cNvPr>
          <p:cNvSpPr/>
          <p:nvPr/>
        </p:nvSpPr>
        <p:spPr>
          <a:xfrm>
            <a:off x="542277" y="938898"/>
            <a:ext cx="572919" cy="17014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12CB09-3980-E941-9C75-1B0427AEC3E3}"/>
              </a:ext>
            </a:extLst>
          </p:cNvPr>
          <p:cNvSpPr/>
          <p:nvPr/>
        </p:nvSpPr>
        <p:spPr>
          <a:xfrm>
            <a:off x="1688115" y="938898"/>
            <a:ext cx="572919" cy="17014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D09CFA-8E10-3344-8690-9C840AE63303}"/>
              </a:ext>
            </a:extLst>
          </p:cNvPr>
          <p:cNvSpPr/>
          <p:nvPr/>
        </p:nvSpPr>
        <p:spPr>
          <a:xfrm>
            <a:off x="2920355" y="938898"/>
            <a:ext cx="572919" cy="17014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C50D69-4C80-4848-B0D8-7D62C4EDA1AC}"/>
              </a:ext>
            </a:extLst>
          </p:cNvPr>
          <p:cNvSpPr/>
          <p:nvPr/>
        </p:nvSpPr>
        <p:spPr>
          <a:xfrm>
            <a:off x="1115196" y="938898"/>
            <a:ext cx="572919" cy="17014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EA96C9-DF20-2246-9D59-2B8A51D40B79}"/>
              </a:ext>
            </a:extLst>
          </p:cNvPr>
          <p:cNvSpPr/>
          <p:nvPr/>
        </p:nvSpPr>
        <p:spPr>
          <a:xfrm>
            <a:off x="2255334" y="938898"/>
            <a:ext cx="665021" cy="17014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04B622-7B81-1F4C-9E8C-197EDA567E8C}"/>
              </a:ext>
            </a:extLst>
          </p:cNvPr>
          <p:cNvSpPr/>
          <p:nvPr/>
        </p:nvSpPr>
        <p:spPr>
          <a:xfrm>
            <a:off x="593273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9A9AA21-C12D-3741-B9D3-AFF788BD5431}"/>
              </a:ext>
            </a:extLst>
          </p:cNvPr>
          <p:cNvSpPr/>
          <p:nvPr/>
        </p:nvSpPr>
        <p:spPr>
          <a:xfrm>
            <a:off x="1166192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606CFD-A0D3-4941-BEEB-818E467BB24A}"/>
              </a:ext>
            </a:extLst>
          </p:cNvPr>
          <p:cNvSpPr/>
          <p:nvPr/>
        </p:nvSpPr>
        <p:spPr>
          <a:xfrm>
            <a:off x="1739111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D10517-BA86-D74B-9EC0-69421D10A5E6}"/>
              </a:ext>
            </a:extLst>
          </p:cNvPr>
          <p:cNvSpPr/>
          <p:nvPr/>
        </p:nvSpPr>
        <p:spPr>
          <a:xfrm>
            <a:off x="2312030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C5AB990-4A79-8B48-A3B8-14451AD93409}"/>
              </a:ext>
            </a:extLst>
          </p:cNvPr>
          <p:cNvSpPr/>
          <p:nvPr/>
        </p:nvSpPr>
        <p:spPr>
          <a:xfrm>
            <a:off x="2884949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71D2F37-41A5-0D4C-AFB7-EA0604A5B40C}"/>
              </a:ext>
            </a:extLst>
          </p:cNvPr>
          <p:cNvSpPr/>
          <p:nvPr/>
        </p:nvSpPr>
        <p:spPr>
          <a:xfrm>
            <a:off x="593272" y="543063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0BE35-708A-C245-98B4-F0427678F703}"/>
              </a:ext>
            </a:extLst>
          </p:cNvPr>
          <p:cNvSpPr/>
          <p:nvPr/>
        </p:nvSpPr>
        <p:spPr>
          <a:xfrm>
            <a:off x="1166191" y="543063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A4D277-4A8D-8243-B8FC-28AB1D84DF01}"/>
              </a:ext>
            </a:extLst>
          </p:cNvPr>
          <p:cNvSpPr/>
          <p:nvPr/>
        </p:nvSpPr>
        <p:spPr>
          <a:xfrm>
            <a:off x="1739110" y="543063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D502C53-827D-FD4E-9A98-892DDA76EC83}"/>
              </a:ext>
            </a:extLst>
          </p:cNvPr>
          <p:cNvSpPr/>
          <p:nvPr/>
        </p:nvSpPr>
        <p:spPr>
          <a:xfrm>
            <a:off x="2312029" y="5430634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2045DC5-053F-4147-AFAF-DF7448814C36}"/>
              </a:ext>
            </a:extLst>
          </p:cNvPr>
          <p:cNvSpPr/>
          <p:nvPr/>
        </p:nvSpPr>
        <p:spPr>
          <a:xfrm>
            <a:off x="2882750" y="5431453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3F494-E4AB-DD4C-85CE-E8425F2B64B3}"/>
              </a:ext>
            </a:extLst>
          </p:cNvPr>
          <p:cNvSpPr txBox="1"/>
          <p:nvPr/>
        </p:nvSpPr>
        <p:spPr>
          <a:xfrm>
            <a:off x="1178539" y="1312593"/>
            <a:ext cx="17297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20 hours</a:t>
            </a:r>
          </a:p>
          <a:p>
            <a:pPr algn="ctr"/>
            <a:r>
              <a:rPr lang="en-AU" sz="2800" b="1" dirty="0">
                <a:solidFill>
                  <a:schemeClr val="bg1"/>
                </a:solidFill>
              </a:rPr>
              <a:t>of therapy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B50D4-58B7-9D43-8878-F918ABD41423}"/>
              </a:ext>
            </a:extLst>
          </p:cNvPr>
          <p:cNvSpPr txBox="1"/>
          <p:nvPr/>
        </p:nvSpPr>
        <p:spPr>
          <a:xfrm>
            <a:off x="1178539" y="5727092"/>
            <a:ext cx="17297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bg1"/>
                </a:solidFill>
              </a:rPr>
              <a:t>20 hours</a:t>
            </a:r>
          </a:p>
          <a:p>
            <a:pPr algn="ctr"/>
            <a:r>
              <a:rPr lang="en-AU" sz="2800" b="1" dirty="0">
                <a:solidFill>
                  <a:schemeClr val="bg1"/>
                </a:solidFill>
              </a:rPr>
              <a:t>of therapy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E2134C25-6D1F-4A34-9894-8C40509D2D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Is it better to </a:t>
            </a:r>
            <a:r>
              <a:rPr kumimoji="0" lang="en-AU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hav</a:t>
            </a:r>
            <a:r>
              <a:rPr lang="en-AU" dirty="0">
                <a:solidFill>
                  <a:srgbClr val="FFFFFF"/>
                </a:solidFill>
              </a:rPr>
              <a:t>e a lot of therapy in a shorter time?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15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51"/>
    </mc:Choice>
    <mc:Fallback xmlns="">
      <p:transition advTm="17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593273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1166192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1739111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2312030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2884949" y="620496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593272" y="544587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1166191" y="544587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1739110" y="5445875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2312029" y="5445874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2882750" y="5446693"/>
            <a:ext cx="572919" cy="7618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96E50B-2F24-7943-AB36-B6B0ED0C65A5}"/>
              </a:ext>
            </a:extLst>
          </p:cNvPr>
          <p:cNvSpPr/>
          <p:nvPr/>
        </p:nvSpPr>
        <p:spPr>
          <a:xfrm>
            <a:off x="542277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9A972-ED9B-6B49-AF60-0EA5E53E5A19}"/>
              </a:ext>
            </a:extLst>
          </p:cNvPr>
          <p:cNvSpPr/>
          <p:nvPr/>
        </p:nvSpPr>
        <p:spPr>
          <a:xfrm>
            <a:off x="1971725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616BB-AE9D-2E4B-8556-B6CDD32D4FAD}"/>
              </a:ext>
            </a:extLst>
          </p:cNvPr>
          <p:cNvSpPr/>
          <p:nvPr/>
        </p:nvSpPr>
        <p:spPr>
          <a:xfrm>
            <a:off x="3401172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FC906-2861-7F41-A50B-067DE9DF9DE3}"/>
              </a:ext>
            </a:extLst>
          </p:cNvPr>
          <p:cNvSpPr/>
          <p:nvPr/>
        </p:nvSpPr>
        <p:spPr>
          <a:xfrm>
            <a:off x="1257001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31E2BD-7ABF-4544-B4C4-45DF42345720}"/>
              </a:ext>
            </a:extLst>
          </p:cNvPr>
          <p:cNvSpPr/>
          <p:nvPr/>
        </p:nvSpPr>
        <p:spPr>
          <a:xfrm>
            <a:off x="2686449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54291-BD0D-C248-BD97-48758A296BD2}"/>
              </a:ext>
            </a:extLst>
          </p:cNvPr>
          <p:cNvSpPr txBox="1"/>
          <p:nvPr/>
        </p:nvSpPr>
        <p:spPr>
          <a:xfrm>
            <a:off x="645031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E9450F-06E3-3B45-9614-1A8DBDC5F33A}"/>
              </a:ext>
            </a:extLst>
          </p:cNvPr>
          <p:cNvSpPr txBox="1"/>
          <p:nvPr/>
        </p:nvSpPr>
        <p:spPr>
          <a:xfrm>
            <a:off x="1233958" y="5943281"/>
            <a:ext cx="1475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20 hours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A76036-34E3-864E-A53F-3484C02E9C0E}"/>
              </a:ext>
            </a:extLst>
          </p:cNvPr>
          <p:cNvSpPr txBox="1"/>
          <p:nvPr/>
        </p:nvSpPr>
        <p:spPr>
          <a:xfrm>
            <a:off x="1360222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853F40-BF87-124F-A3EF-FFE3B5290730}"/>
              </a:ext>
            </a:extLst>
          </p:cNvPr>
          <p:cNvSpPr txBox="1"/>
          <p:nvPr/>
        </p:nvSpPr>
        <p:spPr>
          <a:xfrm>
            <a:off x="2075413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131206-7A82-CC45-8B2F-337337800E0D}"/>
              </a:ext>
            </a:extLst>
          </p:cNvPr>
          <p:cNvSpPr txBox="1"/>
          <p:nvPr/>
        </p:nvSpPr>
        <p:spPr>
          <a:xfrm>
            <a:off x="2790604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17333-8B24-4743-9B7D-1F8D024B956F}"/>
              </a:ext>
            </a:extLst>
          </p:cNvPr>
          <p:cNvSpPr txBox="1"/>
          <p:nvPr/>
        </p:nvSpPr>
        <p:spPr>
          <a:xfrm>
            <a:off x="3505796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1035C6-88AB-374E-BAD2-3CC53BE3C011}"/>
              </a:ext>
            </a:extLst>
          </p:cNvPr>
          <p:cNvSpPr txBox="1"/>
          <p:nvPr/>
        </p:nvSpPr>
        <p:spPr>
          <a:xfrm>
            <a:off x="6814940" y="1578368"/>
            <a:ext cx="4834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(Therapy over a short time)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179BF302-B987-44F3-8AF3-E443792F9C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Is it better to </a:t>
            </a:r>
            <a:r>
              <a:rPr kumimoji="0" lang="en-AU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hav</a:t>
            </a:r>
            <a:r>
              <a:rPr lang="en-AU" dirty="0">
                <a:solidFill>
                  <a:srgbClr val="FFFFFF"/>
                </a:solidFill>
              </a:rPr>
              <a:t>e a lot of therapy in a shorter time?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3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2">
        <p159:morph option="byObject"/>
      </p:transition>
    </mc:Choice>
    <mc:Fallback xmlns="">
      <p:transition spd="slow" advTm="37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59327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1282386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3034217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372333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5475161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6164274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7916105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8605218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1035705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1104616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96E50B-2F24-7943-AB36-B6B0ED0C65A5}"/>
              </a:ext>
            </a:extLst>
          </p:cNvPr>
          <p:cNvSpPr/>
          <p:nvPr/>
        </p:nvSpPr>
        <p:spPr>
          <a:xfrm>
            <a:off x="542277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9A972-ED9B-6B49-AF60-0EA5E53E5A19}"/>
              </a:ext>
            </a:extLst>
          </p:cNvPr>
          <p:cNvSpPr/>
          <p:nvPr/>
        </p:nvSpPr>
        <p:spPr>
          <a:xfrm>
            <a:off x="1971725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616BB-AE9D-2E4B-8556-B6CDD32D4FAD}"/>
              </a:ext>
            </a:extLst>
          </p:cNvPr>
          <p:cNvSpPr/>
          <p:nvPr/>
        </p:nvSpPr>
        <p:spPr>
          <a:xfrm>
            <a:off x="3401172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FC906-2861-7F41-A50B-067DE9DF9DE3}"/>
              </a:ext>
            </a:extLst>
          </p:cNvPr>
          <p:cNvSpPr/>
          <p:nvPr/>
        </p:nvSpPr>
        <p:spPr>
          <a:xfrm>
            <a:off x="1257001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31E2BD-7ABF-4544-B4C4-45DF42345720}"/>
              </a:ext>
            </a:extLst>
          </p:cNvPr>
          <p:cNvSpPr/>
          <p:nvPr/>
        </p:nvSpPr>
        <p:spPr>
          <a:xfrm>
            <a:off x="2686449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8BC46-787C-3D4E-AFEA-E0B554F73F9F}"/>
              </a:ext>
            </a:extLst>
          </p:cNvPr>
          <p:cNvSpPr txBox="1"/>
          <p:nvPr/>
        </p:nvSpPr>
        <p:spPr>
          <a:xfrm>
            <a:off x="645031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FB1668-D354-AA48-9F9E-8195EAAF6819}"/>
              </a:ext>
            </a:extLst>
          </p:cNvPr>
          <p:cNvSpPr txBox="1"/>
          <p:nvPr/>
        </p:nvSpPr>
        <p:spPr>
          <a:xfrm>
            <a:off x="1360222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F8C0C-A305-2E4D-8528-2C282EB0AD9B}"/>
              </a:ext>
            </a:extLst>
          </p:cNvPr>
          <p:cNvSpPr txBox="1"/>
          <p:nvPr/>
        </p:nvSpPr>
        <p:spPr>
          <a:xfrm>
            <a:off x="2075413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C2BFB6-D8DF-3A48-98B9-09662540BB69}"/>
              </a:ext>
            </a:extLst>
          </p:cNvPr>
          <p:cNvSpPr txBox="1"/>
          <p:nvPr/>
        </p:nvSpPr>
        <p:spPr>
          <a:xfrm>
            <a:off x="2790604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95D8A-F4A2-2A40-B19A-1A3A97EF0587}"/>
              </a:ext>
            </a:extLst>
          </p:cNvPr>
          <p:cNvSpPr txBox="1"/>
          <p:nvPr/>
        </p:nvSpPr>
        <p:spPr>
          <a:xfrm>
            <a:off x="3505796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84267-CFC8-DD40-9F4A-F711F3D81BAB}"/>
              </a:ext>
            </a:extLst>
          </p:cNvPr>
          <p:cNvSpPr txBox="1"/>
          <p:nvPr/>
        </p:nvSpPr>
        <p:spPr>
          <a:xfrm>
            <a:off x="6814940" y="1578368"/>
            <a:ext cx="4834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(Therapy over a short time)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435249BF-4853-403D-B302-DAB554ACD5A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AU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 spread it out?</a:t>
            </a:r>
            <a:endParaRPr kumimoji="0" lang="en-AU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986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929">
        <p159:morph option="byObject"/>
      </p:transition>
    </mc:Choice>
    <mc:Fallback>
      <p:transition spd="slow" advTm="92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65618B70-D219-D149-95E7-BB781B7153EA}"/>
              </a:ext>
            </a:extLst>
          </p:cNvPr>
          <p:cNvSpPr/>
          <p:nvPr/>
        </p:nvSpPr>
        <p:spPr>
          <a:xfrm>
            <a:off x="59327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D97B28-F816-5943-AE57-42B5C52FB627}"/>
              </a:ext>
            </a:extLst>
          </p:cNvPr>
          <p:cNvSpPr/>
          <p:nvPr/>
        </p:nvSpPr>
        <p:spPr>
          <a:xfrm>
            <a:off x="1282386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804E5A-2E47-5D49-B88E-336B640ED124}"/>
              </a:ext>
            </a:extLst>
          </p:cNvPr>
          <p:cNvSpPr/>
          <p:nvPr/>
        </p:nvSpPr>
        <p:spPr>
          <a:xfrm>
            <a:off x="3034217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B83628C-C8C3-6A4A-A8DA-4DC4F30AD7CB}"/>
              </a:ext>
            </a:extLst>
          </p:cNvPr>
          <p:cNvSpPr/>
          <p:nvPr/>
        </p:nvSpPr>
        <p:spPr>
          <a:xfrm>
            <a:off x="372333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157CB2-32FE-0348-A3BF-F949F48A1463}"/>
              </a:ext>
            </a:extLst>
          </p:cNvPr>
          <p:cNvSpPr/>
          <p:nvPr/>
        </p:nvSpPr>
        <p:spPr>
          <a:xfrm>
            <a:off x="5475161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0845C5-5214-FF46-A4EE-AB5D60D7D8EA}"/>
              </a:ext>
            </a:extLst>
          </p:cNvPr>
          <p:cNvSpPr/>
          <p:nvPr/>
        </p:nvSpPr>
        <p:spPr>
          <a:xfrm>
            <a:off x="6164274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7424AE-2653-9E4C-B631-AC81D0968C98}"/>
              </a:ext>
            </a:extLst>
          </p:cNvPr>
          <p:cNvSpPr/>
          <p:nvPr/>
        </p:nvSpPr>
        <p:spPr>
          <a:xfrm>
            <a:off x="7916105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60DF908-6A4A-7A49-85B7-14314A3B8BB6}"/>
              </a:ext>
            </a:extLst>
          </p:cNvPr>
          <p:cNvSpPr/>
          <p:nvPr/>
        </p:nvSpPr>
        <p:spPr>
          <a:xfrm>
            <a:off x="8605218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8121E0F-9773-0F48-B8D4-410FDE075408}"/>
              </a:ext>
            </a:extLst>
          </p:cNvPr>
          <p:cNvSpPr/>
          <p:nvPr/>
        </p:nvSpPr>
        <p:spPr>
          <a:xfrm>
            <a:off x="10357050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B9FFC-F75C-4544-990D-71989998509C}"/>
              </a:ext>
            </a:extLst>
          </p:cNvPr>
          <p:cNvSpPr/>
          <p:nvPr/>
        </p:nvSpPr>
        <p:spPr>
          <a:xfrm>
            <a:off x="11046163" y="6204965"/>
            <a:ext cx="572919" cy="761833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D5857E-2C97-4F4A-8A72-A802874C2EE5}"/>
              </a:ext>
            </a:extLst>
          </p:cNvPr>
          <p:cNvSpPr txBox="1"/>
          <p:nvPr/>
        </p:nvSpPr>
        <p:spPr>
          <a:xfrm>
            <a:off x="7569453" y="5014983"/>
            <a:ext cx="3743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rgbClr val="945200"/>
                </a:solidFill>
              </a:rPr>
              <a:t>Lower intensity</a:t>
            </a:r>
          </a:p>
          <a:p>
            <a:pPr algn="ctr"/>
            <a:r>
              <a:rPr lang="en-AU" sz="3200" b="1" dirty="0">
                <a:solidFill>
                  <a:srgbClr val="945200"/>
                </a:solidFill>
              </a:rPr>
              <a:t>(Therapy spread out)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96E50B-2F24-7943-AB36-B6B0ED0C65A5}"/>
              </a:ext>
            </a:extLst>
          </p:cNvPr>
          <p:cNvSpPr/>
          <p:nvPr/>
        </p:nvSpPr>
        <p:spPr>
          <a:xfrm>
            <a:off x="542277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9A972-ED9B-6B49-AF60-0EA5E53E5A19}"/>
              </a:ext>
            </a:extLst>
          </p:cNvPr>
          <p:cNvSpPr/>
          <p:nvPr/>
        </p:nvSpPr>
        <p:spPr>
          <a:xfrm>
            <a:off x="1971725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616BB-AE9D-2E4B-8556-B6CDD32D4FAD}"/>
              </a:ext>
            </a:extLst>
          </p:cNvPr>
          <p:cNvSpPr/>
          <p:nvPr/>
        </p:nvSpPr>
        <p:spPr>
          <a:xfrm>
            <a:off x="3401172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4FC906-2861-7F41-A50B-067DE9DF9DE3}"/>
              </a:ext>
            </a:extLst>
          </p:cNvPr>
          <p:cNvSpPr/>
          <p:nvPr/>
        </p:nvSpPr>
        <p:spPr>
          <a:xfrm>
            <a:off x="1257001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31E2BD-7ABF-4544-B4C4-45DF42345720}"/>
              </a:ext>
            </a:extLst>
          </p:cNvPr>
          <p:cNvSpPr/>
          <p:nvPr/>
        </p:nvSpPr>
        <p:spPr>
          <a:xfrm>
            <a:off x="2686449" y="938898"/>
            <a:ext cx="572919" cy="17014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8BC46-787C-3D4E-AFEA-E0B554F73F9F}"/>
              </a:ext>
            </a:extLst>
          </p:cNvPr>
          <p:cNvSpPr txBox="1"/>
          <p:nvPr/>
        </p:nvSpPr>
        <p:spPr>
          <a:xfrm>
            <a:off x="645031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FB1668-D354-AA48-9F9E-8195EAAF6819}"/>
              </a:ext>
            </a:extLst>
          </p:cNvPr>
          <p:cNvSpPr txBox="1"/>
          <p:nvPr/>
        </p:nvSpPr>
        <p:spPr>
          <a:xfrm>
            <a:off x="1360222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F8C0C-A305-2E4D-8528-2C282EB0AD9B}"/>
              </a:ext>
            </a:extLst>
          </p:cNvPr>
          <p:cNvSpPr txBox="1"/>
          <p:nvPr/>
        </p:nvSpPr>
        <p:spPr>
          <a:xfrm>
            <a:off x="2075413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C2BFB6-D8DF-3A48-98B9-09662540BB69}"/>
              </a:ext>
            </a:extLst>
          </p:cNvPr>
          <p:cNvSpPr txBox="1"/>
          <p:nvPr/>
        </p:nvSpPr>
        <p:spPr>
          <a:xfrm>
            <a:off x="2790604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95D8A-F4A2-2A40-B19A-1A3A97EF0587}"/>
              </a:ext>
            </a:extLst>
          </p:cNvPr>
          <p:cNvSpPr txBox="1"/>
          <p:nvPr/>
        </p:nvSpPr>
        <p:spPr>
          <a:xfrm>
            <a:off x="3505796" y="15280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0D4F2B-A92E-B048-AB19-88349E2E87CF}"/>
              </a:ext>
            </a:extLst>
          </p:cNvPr>
          <p:cNvSpPr txBox="1"/>
          <p:nvPr/>
        </p:nvSpPr>
        <p:spPr>
          <a:xfrm>
            <a:off x="684587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441AF8-1950-8345-BF0D-F22863477F37}"/>
              </a:ext>
            </a:extLst>
          </p:cNvPr>
          <p:cNvSpPr txBox="1"/>
          <p:nvPr/>
        </p:nvSpPr>
        <p:spPr>
          <a:xfrm>
            <a:off x="1399778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6137D6-636B-5045-9CAA-4DD4FA842F96}"/>
              </a:ext>
            </a:extLst>
          </p:cNvPr>
          <p:cNvSpPr txBox="1"/>
          <p:nvPr/>
        </p:nvSpPr>
        <p:spPr>
          <a:xfrm>
            <a:off x="5577915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359F09-1CE7-4841-B7D1-213C4D3C9623}"/>
              </a:ext>
            </a:extLst>
          </p:cNvPr>
          <p:cNvSpPr txBox="1"/>
          <p:nvPr/>
        </p:nvSpPr>
        <p:spPr>
          <a:xfrm>
            <a:off x="3141750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A48CA6-07C1-6F40-BC9B-9BD952BAB71D}"/>
              </a:ext>
            </a:extLst>
          </p:cNvPr>
          <p:cNvSpPr txBox="1"/>
          <p:nvPr/>
        </p:nvSpPr>
        <p:spPr>
          <a:xfrm>
            <a:off x="3796514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908C7E-6A63-DA40-9DF3-2D2540A72D21}"/>
              </a:ext>
            </a:extLst>
          </p:cNvPr>
          <p:cNvSpPr txBox="1"/>
          <p:nvPr/>
        </p:nvSpPr>
        <p:spPr>
          <a:xfrm>
            <a:off x="6283309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510BFD-FE9A-814B-B21C-1F6A4A16E5D1}"/>
              </a:ext>
            </a:extLst>
          </p:cNvPr>
          <p:cNvSpPr txBox="1"/>
          <p:nvPr/>
        </p:nvSpPr>
        <p:spPr>
          <a:xfrm>
            <a:off x="8033732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C7BE6A-39C9-584A-A185-B11BAD4FB0A4}"/>
              </a:ext>
            </a:extLst>
          </p:cNvPr>
          <p:cNvSpPr txBox="1"/>
          <p:nvPr/>
        </p:nvSpPr>
        <p:spPr>
          <a:xfrm>
            <a:off x="8726064" y="63308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972E8B-6E59-324D-A0DC-29D1A6C86447}"/>
              </a:ext>
            </a:extLst>
          </p:cNvPr>
          <p:cNvSpPr txBox="1"/>
          <p:nvPr/>
        </p:nvSpPr>
        <p:spPr>
          <a:xfrm>
            <a:off x="10463424" y="6330814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818F18-12BA-1648-BC6F-B081E72511C0}"/>
              </a:ext>
            </a:extLst>
          </p:cNvPr>
          <p:cNvSpPr txBox="1"/>
          <p:nvPr/>
        </p:nvSpPr>
        <p:spPr>
          <a:xfrm>
            <a:off x="11155756" y="6330814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BEB71-F1F9-B24B-86C6-F77408F9AED8}"/>
              </a:ext>
            </a:extLst>
          </p:cNvPr>
          <p:cNvSpPr txBox="1"/>
          <p:nvPr/>
        </p:nvSpPr>
        <p:spPr>
          <a:xfrm>
            <a:off x="6814940" y="1578368"/>
            <a:ext cx="4834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Higher intensity</a:t>
            </a:r>
          </a:p>
          <a:p>
            <a:pPr algn="ctr"/>
            <a:r>
              <a:rPr lang="en-AU" sz="3200" b="1" dirty="0">
                <a:solidFill>
                  <a:schemeClr val="accent6">
                    <a:lumMod val="50000"/>
                  </a:schemeClr>
                </a:solidFill>
              </a:rPr>
              <a:t>(Therapy over a short time)</a:t>
            </a:r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FE14885E-EC4C-45B6-949B-99C72970AA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31414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AU" dirty="0">
                <a:solidFill>
                  <a:srgbClr val="FFFFFF"/>
                </a:solidFill>
                <a:latin typeface="Calibri"/>
                <a:cs typeface="Calibri"/>
              </a:rPr>
              <a:t>Or spread it out?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61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22"/>
    </mc:Choice>
    <mc:Fallback>
      <p:transition spd="slow" advTm="172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1|0.9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7|0.1|0.1|0.1|0.1|0.1|0.1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1|0.1|0.3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1.5|1.6|1.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687ADD1F540418F35EDF7149FF650" ma:contentTypeVersion="15" ma:contentTypeDescription="Create a new document." ma:contentTypeScope="" ma:versionID="39b8c5258115230252d819bffcd7620a">
  <xsd:schema xmlns:xsd="http://www.w3.org/2001/XMLSchema" xmlns:xs="http://www.w3.org/2001/XMLSchema" xmlns:p="http://schemas.microsoft.com/office/2006/metadata/properties" xmlns:ns2="9570a835-b6e7-449e-b535-0e7770a891da" xmlns:ns3="47fcf7b9-7581-48c3-a5d4-5d98fa5c469a" targetNamespace="http://schemas.microsoft.com/office/2006/metadata/properties" ma:root="true" ma:fieldsID="fdfbc600bd832c6868c717ccb616af1c" ns2:_="" ns3:_="">
    <xsd:import namespace="9570a835-b6e7-449e-b535-0e7770a891da"/>
    <xsd:import namespace="47fcf7b9-7581-48c3-a5d4-5d98fa5c469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70a835-b6e7-449e-b535-0e7770a891d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b76b242-6fdc-4a91-9ac1-a1e9a1762e4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f7b9-7581-48c3-a5d4-5d98fa5c469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c9d6b95-11cb-4afb-91be-62f137f6373b}" ma:internalName="TaxCatchAll" ma:showField="CatchAllData" ma:web="47fcf7b9-7581-48c3-a5d4-5d98fa5c46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fcf7b9-7581-48c3-a5d4-5d98fa5c469a" xsi:nil="true"/>
    <lcf76f155ced4ddcb4097134ff3c332f xmlns="9570a835-b6e7-449e-b535-0e7770a891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1380FE5-E116-4D89-8013-EBC850043797}"/>
</file>

<file path=customXml/itemProps2.xml><?xml version="1.0" encoding="utf-8"?>
<ds:datastoreItem xmlns:ds="http://schemas.openxmlformats.org/officeDocument/2006/customXml" ds:itemID="{10A67132-BF9A-4C9B-A011-C4DBA0722516}"/>
</file>

<file path=customXml/itemProps3.xml><?xml version="1.0" encoding="utf-8"?>
<ds:datastoreItem xmlns:ds="http://schemas.openxmlformats.org/officeDocument/2006/customXml" ds:itemID="{CCFC7C78-DCEB-49EB-8F6D-B6A2D665620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4249</TotalTime>
  <Words>683</Words>
  <Application>Microsoft Office PowerPoint</Application>
  <PresentationFormat>Custom</PresentationFormat>
  <Paragraphs>190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Rounded MT Bold</vt:lpstr>
      <vt:lpstr>Arno Pro Semibold SmText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Hours per week</vt:lpstr>
      <vt:lpstr>PowerPoint Presentation</vt:lpstr>
      <vt:lpstr>PowerPoint Presentation</vt:lpstr>
      <vt:lpstr>PowerPoint Presentation</vt:lpstr>
      <vt:lpstr>Comparing higher and lower weekly treatment intensity for chronic aphasia: A systematic review and meta-analysis.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PIERCE</dc:creator>
  <cp:lastModifiedBy>John</cp:lastModifiedBy>
  <cp:revision>3</cp:revision>
  <dcterms:created xsi:type="dcterms:W3CDTF">2020-02-19T03:28:19Z</dcterms:created>
  <dcterms:modified xsi:type="dcterms:W3CDTF">2021-06-07T02:39:07Z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3" name="ContentTypeId">
    <vt:lpwstr>0x010100C76687ADD1F540418F35EDF7149FF650</vt:lpwstr>
  </property>
  <property fmtid="{D5CDD505-2E9C-101B-9397-08002B2CF9AE}" pid="6" name="MediaServiceImageTags">
    <vt:lpwstr/>
  </property>
</Properties>
</file>